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Lst>
  <p:notesMasterIdLst>
    <p:notesMasterId r:id="rId25"/>
  </p:notesMasterIdLst>
  <p:sldIdLst>
    <p:sldId id="2054" r:id="rId3"/>
    <p:sldId id="1720" r:id="rId4"/>
    <p:sldId id="2051" r:id="rId5"/>
    <p:sldId id="2064" r:id="rId6"/>
    <p:sldId id="2066" r:id="rId7"/>
    <p:sldId id="2055" r:id="rId8"/>
    <p:sldId id="2059" r:id="rId9"/>
    <p:sldId id="2058" r:id="rId10"/>
    <p:sldId id="2068" r:id="rId11"/>
    <p:sldId id="2060" r:id="rId12"/>
    <p:sldId id="2062" r:id="rId13"/>
    <p:sldId id="2057" r:id="rId14"/>
    <p:sldId id="2065" r:id="rId15"/>
    <p:sldId id="2063" r:id="rId16"/>
    <p:sldId id="2069" r:id="rId17"/>
    <p:sldId id="2056" r:id="rId18"/>
    <p:sldId id="2061" r:id="rId19"/>
    <p:sldId id="1660" r:id="rId20"/>
    <p:sldId id="266" r:id="rId21"/>
    <p:sldId id="277" r:id="rId22"/>
    <p:sldId id="264"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3808FB-0176-47BE-970D-BF5326FFD967}">
          <p14:sldIdLst>
            <p14:sldId id="2054"/>
            <p14:sldId id="1720"/>
            <p14:sldId id="2051"/>
            <p14:sldId id="2064"/>
            <p14:sldId id="2066"/>
            <p14:sldId id="2055"/>
            <p14:sldId id="2059"/>
            <p14:sldId id="2058"/>
            <p14:sldId id="2068"/>
            <p14:sldId id="2060"/>
            <p14:sldId id="2062"/>
            <p14:sldId id="2057"/>
            <p14:sldId id="2065"/>
            <p14:sldId id="2063"/>
            <p14:sldId id="2069"/>
            <p14:sldId id="2056"/>
            <p14:sldId id="2061"/>
          </p14:sldIdLst>
        </p14:section>
        <p14:section name="Assets" id="{A875D21B-525C-45B4-9051-1198A6B7C714}">
          <p14:sldIdLst>
            <p14:sldId id="1660"/>
            <p14:sldId id="266"/>
            <p14:sldId id="277"/>
            <p14:sldId id="264"/>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F7F684-D5BA-4599-AEEA-39D53666002B}" v="30" dt="2021-07-15T23:09:48.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4" autoAdjust="0"/>
    <p:restoredTop sz="68512" autoAdjust="0"/>
  </p:normalViewPr>
  <p:slideViewPr>
    <p:cSldViewPr snapToGrid="0">
      <p:cViewPr varScale="1">
        <p:scale>
          <a:sx n="59" d="100"/>
          <a:sy n="59" d="100"/>
        </p:scale>
        <p:origin x="6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on Campbell" userId="c0fd8b2c1dc026c3" providerId="LiveId" clId="{34F7F684-D5BA-4599-AEEA-39D53666002B}"/>
    <pc:docChg chg="undo redo custSel addSld delSld modSld sldOrd addSection modSection">
      <pc:chgData name="Callon Campbell" userId="c0fd8b2c1dc026c3" providerId="LiveId" clId="{34F7F684-D5BA-4599-AEEA-39D53666002B}" dt="2021-07-15T23:11:15.561" v="4689"/>
      <pc:docMkLst>
        <pc:docMk/>
      </pc:docMkLst>
      <pc:sldChg chg="mod ord modShow">
        <pc:chgData name="Callon Campbell" userId="c0fd8b2c1dc026c3" providerId="LiveId" clId="{34F7F684-D5BA-4599-AEEA-39D53666002B}" dt="2021-07-14T03:52:21.406" v="218" actId="729"/>
        <pc:sldMkLst>
          <pc:docMk/>
          <pc:sldMk cId="3699033116" sldId="264"/>
        </pc:sldMkLst>
      </pc:sldChg>
      <pc:sldChg chg="mod modShow">
        <pc:chgData name="Callon Campbell" userId="c0fd8b2c1dc026c3" providerId="LiveId" clId="{34F7F684-D5BA-4599-AEEA-39D53666002B}" dt="2021-07-14T03:52:21.406" v="218" actId="729"/>
        <pc:sldMkLst>
          <pc:docMk/>
          <pc:sldMk cId="2191986440" sldId="266"/>
        </pc:sldMkLst>
      </pc:sldChg>
      <pc:sldChg chg="mod modShow">
        <pc:chgData name="Callon Campbell" userId="c0fd8b2c1dc026c3" providerId="LiveId" clId="{34F7F684-D5BA-4599-AEEA-39D53666002B}" dt="2021-07-14T03:52:21.406" v="218" actId="729"/>
        <pc:sldMkLst>
          <pc:docMk/>
          <pc:sldMk cId="3840797083" sldId="277"/>
        </pc:sldMkLst>
      </pc:sldChg>
      <pc:sldChg chg="mod modShow">
        <pc:chgData name="Callon Campbell" userId="c0fd8b2c1dc026c3" providerId="LiveId" clId="{34F7F684-D5BA-4599-AEEA-39D53666002B}" dt="2021-07-14T03:52:21.406" v="218" actId="729"/>
        <pc:sldMkLst>
          <pc:docMk/>
          <pc:sldMk cId="1800247611" sldId="278"/>
        </pc:sldMkLst>
      </pc:sldChg>
      <pc:sldChg chg="mod ord modShow">
        <pc:chgData name="Callon Campbell" userId="c0fd8b2c1dc026c3" providerId="LiveId" clId="{34F7F684-D5BA-4599-AEEA-39D53666002B}" dt="2021-07-14T03:52:21.406" v="218" actId="729"/>
        <pc:sldMkLst>
          <pc:docMk/>
          <pc:sldMk cId="3957722359" sldId="1660"/>
        </pc:sldMkLst>
      </pc:sldChg>
      <pc:sldChg chg="modSp mod">
        <pc:chgData name="Callon Campbell" userId="c0fd8b2c1dc026c3" providerId="LiveId" clId="{34F7F684-D5BA-4599-AEEA-39D53666002B}" dt="2021-07-15T23:11:15.561" v="4689"/>
        <pc:sldMkLst>
          <pc:docMk/>
          <pc:sldMk cId="2639379867" sldId="1720"/>
        </pc:sldMkLst>
        <pc:spChg chg="mod">
          <ac:chgData name="Callon Campbell" userId="c0fd8b2c1dc026c3" providerId="LiveId" clId="{34F7F684-D5BA-4599-AEEA-39D53666002B}" dt="2021-07-15T17:10:02.023" v="3756" actId="20577"/>
          <ac:spMkLst>
            <pc:docMk/>
            <pc:sldMk cId="2639379867" sldId="1720"/>
            <ac:spMk id="4" creationId="{00000000-0000-0000-0000-000000000000}"/>
          </ac:spMkLst>
        </pc:spChg>
        <pc:spChg chg="mod">
          <ac:chgData name="Callon Campbell" userId="c0fd8b2c1dc026c3" providerId="LiveId" clId="{34F7F684-D5BA-4599-AEEA-39D53666002B}" dt="2021-07-15T23:11:15.561" v="4689"/>
          <ac:spMkLst>
            <pc:docMk/>
            <pc:sldMk cId="2639379867" sldId="1720"/>
            <ac:spMk id="5" creationId="{00000000-0000-0000-0000-000000000000}"/>
          </ac:spMkLst>
        </pc:spChg>
      </pc:sldChg>
      <pc:sldChg chg="modSp mod">
        <pc:chgData name="Callon Campbell" userId="c0fd8b2c1dc026c3" providerId="LiveId" clId="{34F7F684-D5BA-4599-AEEA-39D53666002B}" dt="2021-07-15T14:44:28.431" v="3662" actId="20577"/>
        <pc:sldMkLst>
          <pc:docMk/>
          <pc:sldMk cId="4178565498" sldId="2051"/>
        </pc:sldMkLst>
        <pc:spChg chg="mod">
          <ac:chgData name="Callon Campbell" userId="c0fd8b2c1dc026c3" providerId="LiveId" clId="{34F7F684-D5BA-4599-AEEA-39D53666002B}" dt="2021-07-15T14:44:28.431" v="3662" actId="20577"/>
          <ac:spMkLst>
            <pc:docMk/>
            <pc:sldMk cId="4178565498" sldId="2051"/>
            <ac:spMk id="7" creationId="{61F6BD0B-C4D8-42DE-A3A7-50D8219CE639}"/>
          </ac:spMkLst>
        </pc:spChg>
      </pc:sldChg>
      <pc:sldChg chg="modSp new mod modNotesTx">
        <pc:chgData name="Callon Campbell" userId="c0fd8b2c1dc026c3" providerId="LiveId" clId="{34F7F684-D5BA-4599-AEEA-39D53666002B}" dt="2021-07-14T05:22:14.078" v="3535" actId="21"/>
        <pc:sldMkLst>
          <pc:docMk/>
          <pc:sldMk cId="3246020645" sldId="2055"/>
        </pc:sldMkLst>
        <pc:spChg chg="mod">
          <ac:chgData name="Callon Campbell" userId="c0fd8b2c1dc026c3" providerId="LiveId" clId="{34F7F684-D5BA-4599-AEEA-39D53666002B}" dt="2021-07-14T03:55:18.214" v="291" actId="108"/>
          <ac:spMkLst>
            <pc:docMk/>
            <pc:sldMk cId="3246020645" sldId="2055"/>
            <ac:spMk id="2" creationId="{A0545DFE-93BD-45EC-9017-D6D169ED89CA}"/>
          </ac:spMkLst>
        </pc:spChg>
        <pc:spChg chg="mod">
          <ac:chgData name="Callon Campbell" userId="c0fd8b2c1dc026c3" providerId="LiveId" clId="{34F7F684-D5BA-4599-AEEA-39D53666002B}" dt="2021-07-14T05:22:14.078" v="3535" actId="21"/>
          <ac:spMkLst>
            <pc:docMk/>
            <pc:sldMk cId="3246020645" sldId="2055"/>
            <ac:spMk id="3" creationId="{1C5DA2E4-FFBE-4284-B99A-0BBB7DEF9C27}"/>
          </ac:spMkLst>
        </pc:spChg>
      </pc:sldChg>
      <pc:sldChg chg="add">
        <pc:chgData name="Callon Campbell" userId="c0fd8b2c1dc026c3" providerId="LiveId" clId="{34F7F684-D5BA-4599-AEEA-39D53666002B}" dt="2021-07-14T03:52:03.397" v="213"/>
        <pc:sldMkLst>
          <pc:docMk/>
          <pc:sldMk cId="2670839914" sldId="2056"/>
        </pc:sldMkLst>
      </pc:sldChg>
      <pc:sldChg chg="addSp modSp new mod ord modClrScheme chgLayout modNotesTx">
        <pc:chgData name="Callon Campbell" userId="c0fd8b2c1dc026c3" providerId="LiveId" clId="{34F7F684-D5BA-4599-AEEA-39D53666002B}" dt="2021-07-14T14:01:08.383" v="3652" actId="6549"/>
        <pc:sldMkLst>
          <pc:docMk/>
          <pc:sldMk cId="2564896956" sldId="2057"/>
        </pc:sldMkLst>
        <pc:spChg chg="mod ord">
          <ac:chgData name="Callon Campbell" userId="c0fd8b2c1dc026c3" providerId="LiveId" clId="{34F7F684-D5BA-4599-AEEA-39D53666002B}" dt="2021-07-14T04:36:21.307" v="1711" actId="20577"/>
          <ac:spMkLst>
            <pc:docMk/>
            <pc:sldMk cId="2564896956" sldId="2057"/>
            <ac:spMk id="2" creationId="{2C397696-9844-41DA-A3CD-A0C9729342EF}"/>
          </ac:spMkLst>
        </pc:spChg>
        <pc:spChg chg="mod ord">
          <ac:chgData name="Callon Campbell" userId="c0fd8b2c1dc026c3" providerId="LiveId" clId="{34F7F684-D5BA-4599-AEEA-39D53666002B}" dt="2021-07-14T05:19:03.034" v="3453" actId="20577"/>
          <ac:spMkLst>
            <pc:docMk/>
            <pc:sldMk cId="2564896956" sldId="2057"/>
            <ac:spMk id="3" creationId="{093BC1BF-4FD1-4279-88B9-F278E6A018DD}"/>
          </ac:spMkLst>
        </pc:spChg>
        <pc:spChg chg="add mod ord">
          <ac:chgData name="Callon Campbell" userId="c0fd8b2c1dc026c3" providerId="LiveId" clId="{34F7F684-D5BA-4599-AEEA-39D53666002B}" dt="2021-07-14T04:49:53.873" v="2169" actId="20577"/>
          <ac:spMkLst>
            <pc:docMk/>
            <pc:sldMk cId="2564896956" sldId="2057"/>
            <ac:spMk id="4" creationId="{2FE8FF53-474B-45EF-82F7-2AE7CCD0E3EF}"/>
          </ac:spMkLst>
        </pc:spChg>
        <pc:spChg chg="add mod ord">
          <ac:chgData name="Callon Campbell" userId="c0fd8b2c1dc026c3" providerId="LiveId" clId="{34F7F684-D5BA-4599-AEEA-39D53666002B}" dt="2021-07-14T04:17:23.520" v="724" actId="20577"/>
          <ac:spMkLst>
            <pc:docMk/>
            <pc:sldMk cId="2564896956" sldId="2057"/>
            <ac:spMk id="5" creationId="{A1B4B169-D1BA-4B61-A85C-A48454544F67}"/>
          </ac:spMkLst>
        </pc:spChg>
        <pc:spChg chg="add mod ord">
          <ac:chgData name="Callon Campbell" userId="c0fd8b2c1dc026c3" providerId="LiveId" clId="{34F7F684-D5BA-4599-AEEA-39D53666002B}" dt="2021-07-14T04:18:45.212" v="733" actId="20577"/>
          <ac:spMkLst>
            <pc:docMk/>
            <pc:sldMk cId="2564896956" sldId="2057"/>
            <ac:spMk id="6" creationId="{A370BE9C-5626-4F0E-9D0D-894DD733C517}"/>
          </ac:spMkLst>
        </pc:spChg>
        <pc:spChg chg="add mod ord">
          <ac:chgData name="Callon Campbell" userId="c0fd8b2c1dc026c3" providerId="LiveId" clId="{34F7F684-D5BA-4599-AEEA-39D53666002B}" dt="2021-07-14T04:18:48.814" v="743" actId="20577"/>
          <ac:spMkLst>
            <pc:docMk/>
            <pc:sldMk cId="2564896956" sldId="2057"/>
            <ac:spMk id="7" creationId="{BFE7D270-FF31-440E-B0C3-879383B1D657}"/>
          </ac:spMkLst>
        </pc:spChg>
        <pc:spChg chg="add mod ord">
          <ac:chgData name="Callon Campbell" userId="c0fd8b2c1dc026c3" providerId="LiveId" clId="{34F7F684-D5BA-4599-AEEA-39D53666002B}" dt="2021-07-14T04:49:59.177" v="2171" actId="20577"/>
          <ac:spMkLst>
            <pc:docMk/>
            <pc:sldMk cId="2564896956" sldId="2057"/>
            <ac:spMk id="8" creationId="{375FB5EF-6D55-4198-AA9E-EDE7F5A29F30}"/>
          </ac:spMkLst>
        </pc:spChg>
      </pc:sldChg>
      <pc:sldChg chg="addSp modSp new mod modNotesTx">
        <pc:chgData name="Callon Campbell" userId="c0fd8b2c1dc026c3" providerId="LiveId" clId="{34F7F684-D5BA-4599-AEEA-39D53666002B}" dt="2021-07-15T22:14:58.214" v="4377" actId="20577"/>
        <pc:sldMkLst>
          <pc:docMk/>
          <pc:sldMk cId="1359324244" sldId="2058"/>
        </pc:sldMkLst>
        <pc:spChg chg="mod">
          <ac:chgData name="Callon Campbell" userId="c0fd8b2c1dc026c3" providerId="LiveId" clId="{34F7F684-D5BA-4599-AEEA-39D53666002B}" dt="2021-07-14T04:05:56.924" v="486" actId="108"/>
          <ac:spMkLst>
            <pc:docMk/>
            <pc:sldMk cId="1359324244" sldId="2058"/>
            <ac:spMk id="2" creationId="{DAE6D7AB-B1E1-4B37-BAED-E1D6163CDCC4}"/>
          </ac:spMkLst>
        </pc:spChg>
        <pc:spChg chg="mod">
          <ac:chgData name="Callon Campbell" userId="c0fd8b2c1dc026c3" providerId="LiveId" clId="{34F7F684-D5BA-4599-AEEA-39D53666002B}" dt="2021-07-14T05:12:15.602" v="3138" actId="20577"/>
          <ac:spMkLst>
            <pc:docMk/>
            <pc:sldMk cId="1359324244" sldId="2058"/>
            <ac:spMk id="3" creationId="{CC628D28-643F-4A71-B2F7-B53D877FC287}"/>
          </ac:spMkLst>
        </pc:spChg>
        <pc:picChg chg="add mod">
          <ac:chgData name="Callon Campbell" userId="c0fd8b2c1dc026c3" providerId="LiveId" clId="{34F7F684-D5BA-4599-AEEA-39D53666002B}" dt="2021-07-14T04:46:23.308" v="2136" actId="1076"/>
          <ac:picMkLst>
            <pc:docMk/>
            <pc:sldMk cId="1359324244" sldId="2058"/>
            <ac:picMk id="1026" creationId="{8744A45A-43E6-4551-8F3F-FFE92227EB42}"/>
          </ac:picMkLst>
        </pc:picChg>
      </pc:sldChg>
      <pc:sldChg chg="modSp new mod modNotesTx">
        <pc:chgData name="Callon Campbell" userId="c0fd8b2c1dc026c3" providerId="LiveId" clId="{34F7F684-D5BA-4599-AEEA-39D53666002B}" dt="2021-07-15T22:13:36.171" v="4363" actId="6549"/>
        <pc:sldMkLst>
          <pc:docMk/>
          <pc:sldMk cId="3451451500" sldId="2059"/>
        </pc:sldMkLst>
        <pc:spChg chg="mod">
          <ac:chgData name="Callon Campbell" userId="c0fd8b2c1dc026c3" providerId="LiveId" clId="{34F7F684-D5BA-4599-AEEA-39D53666002B}" dt="2021-07-14T04:05:52.611" v="485" actId="108"/>
          <ac:spMkLst>
            <pc:docMk/>
            <pc:sldMk cId="3451451500" sldId="2059"/>
            <ac:spMk id="2" creationId="{16281B55-ACAF-4964-8ACD-8AFBA90020AD}"/>
          </ac:spMkLst>
        </pc:spChg>
        <pc:spChg chg="mod">
          <ac:chgData name="Callon Campbell" userId="c0fd8b2c1dc026c3" providerId="LiveId" clId="{34F7F684-D5BA-4599-AEEA-39D53666002B}" dt="2021-07-14T13:52:25.881" v="3648" actId="6549"/>
          <ac:spMkLst>
            <pc:docMk/>
            <pc:sldMk cId="3451451500" sldId="2059"/>
            <ac:spMk id="3" creationId="{902644F2-404F-4451-B928-6D3ED566A469}"/>
          </ac:spMkLst>
        </pc:spChg>
      </pc:sldChg>
      <pc:sldChg chg="modSp new mod ord modNotesTx">
        <pc:chgData name="Callon Campbell" userId="c0fd8b2c1dc026c3" providerId="LiveId" clId="{34F7F684-D5BA-4599-AEEA-39D53666002B}" dt="2021-07-15T22:16:52.611" v="4487" actId="20577"/>
        <pc:sldMkLst>
          <pc:docMk/>
          <pc:sldMk cId="1466374274" sldId="2060"/>
        </pc:sldMkLst>
        <pc:spChg chg="mod">
          <ac:chgData name="Callon Campbell" userId="c0fd8b2c1dc026c3" providerId="LiveId" clId="{34F7F684-D5BA-4599-AEEA-39D53666002B}" dt="2021-07-14T04:06:02.560" v="487" actId="108"/>
          <ac:spMkLst>
            <pc:docMk/>
            <pc:sldMk cId="1466374274" sldId="2060"/>
            <ac:spMk id="2" creationId="{3C622D3D-3080-4EE6-91C4-7235314C612B}"/>
          </ac:spMkLst>
        </pc:spChg>
        <pc:spChg chg="mod">
          <ac:chgData name="Callon Campbell" userId="c0fd8b2c1dc026c3" providerId="LiveId" clId="{34F7F684-D5BA-4599-AEEA-39D53666002B}" dt="2021-07-15T17:30:15.781" v="3911" actId="1036"/>
          <ac:spMkLst>
            <pc:docMk/>
            <pc:sldMk cId="1466374274" sldId="2060"/>
            <ac:spMk id="3" creationId="{8D0FEC79-DE7C-4CA3-9D24-D19C9599E62A}"/>
          </ac:spMkLst>
        </pc:spChg>
      </pc:sldChg>
      <pc:sldChg chg="addSp delSp modSp new mod ord modClrScheme chgLayout">
        <pc:chgData name="Callon Campbell" userId="c0fd8b2c1dc026c3" providerId="LiveId" clId="{34F7F684-D5BA-4599-AEEA-39D53666002B}" dt="2021-07-14T04:02:38.979" v="416"/>
        <pc:sldMkLst>
          <pc:docMk/>
          <pc:sldMk cId="1176603477" sldId="2061"/>
        </pc:sldMkLst>
        <pc:spChg chg="del">
          <ac:chgData name="Callon Campbell" userId="c0fd8b2c1dc026c3" providerId="LiveId" clId="{34F7F684-D5BA-4599-AEEA-39D53666002B}" dt="2021-07-14T04:01:07.719" v="410" actId="700"/>
          <ac:spMkLst>
            <pc:docMk/>
            <pc:sldMk cId="1176603477" sldId="2061"/>
            <ac:spMk id="2" creationId="{4F9B2ABA-F497-4C76-85B8-B5B9A3005C95}"/>
          </ac:spMkLst>
        </pc:spChg>
        <pc:spChg chg="del mod ord">
          <ac:chgData name="Callon Campbell" userId="c0fd8b2c1dc026c3" providerId="LiveId" clId="{34F7F684-D5BA-4599-AEEA-39D53666002B}" dt="2021-07-14T04:01:07.719" v="410" actId="700"/>
          <ac:spMkLst>
            <pc:docMk/>
            <pc:sldMk cId="1176603477" sldId="2061"/>
            <ac:spMk id="3" creationId="{7297CB7F-FFD9-4AF1-BFD5-6611FB9DDED8}"/>
          </ac:spMkLst>
        </pc:spChg>
        <pc:spChg chg="add del mod ord">
          <ac:chgData name="Callon Campbell" userId="c0fd8b2c1dc026c3" providerId="LiveId" clId="{34F7F684-D5BA-4599-AEEA-39D53666002B}" dt="2021-07-14T04:01:20.329" v="411" actId="700"/>
          <ac:spMkLst>
            <pc:docMk/>
            <pc:sldMk cId="1176603477" sldId="2061"/>
            <ac:spMk id="4" creationId="{B089B3AD-A9B0-4EC3-B657-7ABF28045663}"/>
          </ac:spMkLst>
        </pc:spChg>
        <pc:spChg chg="add del mod ord">
          <ac:chgData name="Callon Campbell" userId="c0fd8b2c1dc026c3" providerId="LiveId" clId="{34F7F684-D5BA-4599-AEEA-39D53666002B}" dt="2021-07-14T04:01:36.989" v="412" actId="700"/>
          <ac:spMkLst>
            <pc:docMk/>
            <pc:sldMk cId="1176603477" sldId="2061"/>
            <ac:spMk id="5" creationId="{A5BFCC81-96D6-4CBF-BC62-55983351B794}"/>
          </ac:spMkLst>
        </pc:spChg>
        <pc:spChg chg="add del mod ord">
          <ac:chgData name="Callon Campbell" userId="c0fd8b2c1dc026c3" providerId="LiveId" clId="{34F7F684-D5BA-4599-AEEA-39D53666002B}" dt="2021-07-14T04:01:36.989" v="412" actId="700"/>
          <ac:spMkLst>
            <pc:docMk/>
            <pc:sldMk cId="1176603477" sldId="2061"/>
            <ac:spMk id="6" creationId="{F91078C4-64C1-414A-B7E1-ACA74CD07EF8}"/>
          </ac:spMkLst>
        </pc:spChg>
        <pc:spChg chg="add del mod ord">
          <ac:chgData name="Callon Campbell" userId="c0fd8b2c1dc026c3" providerId="LiveId" clId="{34F7F684-D5BA-4599-AEEA-39D53666002B}" dt="2021-07-14T04:01:49.326" v="413" actId="700"/>
          <ac:spMkLst>
            <pc:docMk/>
            <pc:sldMk cId="1176603477" sldId="2061"/>
            <ac:spMk id="7" creationId="{03D637A0-1EAC-4CE3-A5CE-EAB6645CF639}"/>
          </ac:spMkLst>
        </pc:spChg>
        <pc:spChg chg="add del mod ord">
          <ac:chgData name="Callon Campbell" userId="c0fd8b2c1dc026c3" providerId="LiveId" clId="{34F7F684-D5BA-4599-AEEA-39D53666002B}" dt="2021-07-14T04:01:49.326" v="413" actId="700"/>
          <ac:spMkLst>
            <pc:docMk/>
            <pc:sldMk cId="1176603477" sldId="2061"/>
            <ac:spMk id="8" creationId="{1C5A444F-07D7-4B6F-8048-2B793292594A}"/>
          </ac:spMkLst>
        </pc:spChg>
        <pc:spChg chg="add del mod ord">
          <ac:chgData name="Callon Campbell" userId="c0fd8b2c1dc026c3" providerId="LiveId" clId="{34F7F684-D5BA-4599-AEEA-39D53666002B}" dt="2021-07-14T04:01:49.326" v="413" actId="700"/>
          <ac:spMkLst>
            <pc:docMk/>
            <pc:sldMk cId="1176603477" sldId="2061"/>
            <ac:spMk id="9" creationId="{03D1A1DC-0FAF-4D5B-8DB5-9AC6195C11A7}"/>
          </ac:spMkLst>
        </pc:spChg>
        <pc:spChg chg="add del mod ord">
          <ac:chgData name="Callon Campbell" userId="c0fd8b2c1dc026c3" providerId="LiveId" clId="{34F7F684-D5BA-4599-AEEA-39D53666002B}" dt="2021-07-14T04:02:33.243" v="414" actId="700"/>
          <ac:spMkLst>
            <pc:docMk/>
            <pc:sldMk cId="1176603477" sldId="2061"/>
            <ac:spMk id="10" creationId="{6431BB2A-9534-4C7C-9CFB-A01FAF469301}"/>
          </ac:spMkLst>
        </pc:spChg>
        <pc:spChg chg="add del mod ord">
          <ac:chgData name="Callon Campbell" userId="c0fd8b2c1dc026c3" providerId="LiveId" clId="{34F7F684-D5BA-4599-AEEA-39D53666002B}" dt="2021-07-14T04:02:33.243" v="414" actId="700"/>
          <ac:spMkLst>
            <pc:docMk/>
            <pc:sldMk cId="1176603477" sldId="2061"/>
            <ac:spMk id="11" creationId="{7CEF6036-6258-4995-A3A5-603538A95172}"/>
          </ac:spMkLst>
        </pc:spChg>
        <pc:spChg chg="add del mod ord">
          <ac:chgData name="Callon Campbell" userId="c0fd8b2c1dc026c3" providerId="LiveId" clId="{34F7F684-D5BA-4599-AEEA-39D53666002B}" dt="2021-07-14T04:02:33.243" v="414" actId="700"/>
          <ac:spMkLst>
            <pc:docMk/>
            <pc:sldMk cId="1176603477" sldId="2061"/>
            <ac:spMk id="12" creationId="{69369B45-56AC-46D4-AE72-633CA87EF714}"/>
          </ac:spMkLst>
        </pc:spChg>
      </pc:sldChg>
      <pc:sldChg chg="addSp delSp modSp new mod chgLayout">
        <pc:chgData name="Callon Campbell" userId="c0fd8b2c1dc026c3" providerId="LiveId" clId="{34F7F684-D5BA-4599-AEEA-39D53666002B}" dt="2021-07-14T04:35:47.681" v="1696" actId="6549"/>
        <pc:sldMkLst>
          <pc:docMk/>
          <pc:sldMk cId="1723294613" sldId="2062"/>
        </pc:sldMkLst>
        <pc:spChg chg="del mod ord">
          <ac:chgData name="Callon Campbell" userId="c0fd8b2c1dc026c3" providerId="LiveId" clId="{34F7F684-D5BA-4599-AEEA-39D53666002B}" dt="2021-07-14T04:02:53.131" v="418" actId="700"/>
          <ac:spMkLst>
            <pc:docMk/>
            <pc:sldMk cId="1723294613" sldId="2062"/>
            <ac:spMk id="2" creationId="{907BF72F-0CB1-4D90-BF14-4A72E96F3660}"/>
          </ac:spMkLst>
        </pc:spChg>
        <pc:spChg chg="del mod ord">
          <ac:chgData name="Callon Campbell" userId="c0fd8b2c1dc026c3" providerId="LiveId" clId="{34F7F684-D5BA-4599-AEEA-39D53666002B}" dt="2021-07-14T04:02:53.131" v="418" actId="700"/>
          <ac:spMkLst>
            <pc:docMk/>
            <pc:sldMk cId="1723294613" sldId="2062"/>
            <ac:spMk id="3" creationId="{F85EFBF3-02DE-4F37-9806-EDF5876BAEB1}"/>
          </ac:spMkLst>
        </pc:spChg>
        <pc:spChg chg="add mod ord">
          <ac:chgData name="Callon Campbell" userId="c0fd8b2c1dc026c3" providerId="LiveId" clId="{34F7F684-D5BA-4599-AEEA-39D53666002B}" dt="2021-07-14T04:35:47.681" v="1696" actId="6549"/>
          <ac:spMkLst>
            <pc:docMk/>
            <pc:sldMk cId="1723294613" sldId="2062"/>
            <ac:spMk id="4" creationId="{AEC3D227-A1BD-40A5-A3E4-D4B6DEE51B86}"/>
          </ac:spMkLst>
        </pc:spChg>
        <pc:spChg chg="add del mod ord">
          <ac:chgData name="Callon Campbell" userId="c0fd8b2c1dc026c3" providerId="LiveId" clId="{34F7F684-D5BA-4599-AEEA-39D53666002B}" dt="2021-07-14T04:03:14.137" v="451" actId="478"/>
          <ac:spMkLst>
            <pc:docMk/>
            <pc:sldMk cId="1723294613" sldId="2062"/>
            <ac:spMk id="5" creationId="{8E437769-FE42-4ACA-92F4-A1821E1EBC7E}"/>
          </ac:spMkLst>
        </pc:spChg>
      </pc:sldChg>
      <pc:sldChg chg="addSp delSp modSp add mod">
        <pc:chgData name="Callon Campbell" userId="c0fd8b2c1dc026c3" providerId="LiveId" clId="{34F7F684-D5BA-4599-AEEA-39D53666002B}" dt="2021-07-15T23:10:54.495" v="4685" actId="1076"/>
        <pc:sldMkLst>
          <pc:docMk/>
          <pc:sldMk cId="3858277781" sldId="2063"/>
        </pc:sldMkLst>
        <pc:spChg chg="mod">
          <ac:chgData name="Callon Campbell" userId="c0fd8b2c1dc026c3" providerId="LiveId" clId="{34F7F684-D5BA-4599-AEEA-39D53666002B}" dt="2021-07-14T04:06:15.225" v="489" actId="108"/>
          <ac:spMkLst>
            <pc:docMk/>
            <pc:sldMk cId="3858277781" sldId="2063"/>
            <ac:spMk id="2" creationId="{2C397696-9844-41DA-A3CD-A0C9729342EF}"/>
          </ac:spMkLst>
        </pc:spChg>
        <pc:spChg chg="del">
          <ac:chgData name="Callon Campbell" userId="c0fd8b2c1dc026c3" providerId="LiveId" clId="{34F7F684-D5BA-4599-AEEA-39D53666002B}" dt="2021-07-14T04:04:23.827" v="470" actId="478"/>
          <ac:spMkLst>
            <pc:docMk/>
            <pc:sldMk cId="3858277781" sldId="2063"/>
            <ac:spMk id="3" creationId="{093BC1BF-4FD1-4279-88B9-F278E6A018DD}"/>
          </ac:spMkLst>
        </pc:spChg>
        <pc:spChg chg="add mod">
          <ac:chgData name="Callon Campbell" userId="c0fd8b2c1dc026c3" providerId="LiveId" clId="{34F7F684-D5BA-4599-AEEA-39D53666002B}" dt="2021-07-14T04:05:22.033" v="483" actId="1076"/>
          <ac:spMkLst>
            <pc:docMk/>
            <pc:sldMk cId="3858277781" sldId="2063"/>
            <ac:spMk id="4" creationId="{D1691F1D-0274-4935-A311-AE6C7AB690A0}"/>
          </ac:spMkLst>
        </pc:spChg>
        <pc:spChg chg="add mod">
          <ac:chgData name="Callon Campbell" userId="c0fd8b2c1dc026c3" providerId="LiveId" clId="{34F7F684-D5BA-4599-AEEA-39D53666002B}" dt="2021-07-14T04:05:22.033" v="483" actId="1076"/>
          <ac:spMkLst>
            <pc:docMk/>
            <pc:sldMk cId="3858277781" sldId="2063"/>
            <ac:spMk id="5" creationId="{D74783CE-F3B2-4305-9B00-05AD7FEFEBFD}"/>
          </ac:spMkLst>
        </pc:spChg>
        <pc:spChg chg="add mod">
          <ac:chgData name="Callon Campbell" userId="c0fd8b2c1dc026c3" providerId="LiveId" clId="{34F7F684-D5BA-4599-AEEA-39D53666002B}" dt="2021-07-15T23:01:39.243" v="4524" actId="20577"/>
          <ac:spMkLst>
            <pc:docMk/>
            <pc:sldMk cId="3858277781" sldId="2063"/>
            <ac:spMk id="8" creationId="{161F0E19-52DD-486F-AA07-9037A546C065}"/>
          </ac:spMkLst>
        </pc:spChg>
        <pc:spChg chg="add mod">
          <ac:chgData name="Callon Campbell" userId="c0fd8b2c1dc026c3" providerId="LiveId" clId="{34F7F684-D5BA-4599-AEEA-39D53666002B}" dt="2021-07-14T04:05:22.033" v="483" actId="1076"/>
          <ac:spMkLst>
            <pc:docMk/>
            <pc:sldMk cId="3858277781" sldId="2063"/>
            <ac:spMk id="12" creationId="{149AC5A8-CC57-4EEA-A064-EFC00D80712A}"/>
          </ac:spMkLst>
        </pc:spChg>
        <pc:spChg chg="add mod">
          <ac:chgData name="Callon Campbell" userId="c0fd8b2c1dc026c3" providerId="LiveId" clId="{34F7F684-D5BA-4599-AEEA-39D53666002B}" dt="2021-07-14T04:05:22.033" v="483" actId="1076"/>
          <ac:spMkLst>
            <pc:docMk/>
            <pc:sldMk cId="3858277781" sldId="2063"/>
            <ac:spMk id="13" creationId="{D7B09763-94B9-4013-930C-7E831F5EA5E6}"/>
          </ac:spMkLst>
        </pc:spChg>
        <pc:spChg chg="add mod">
          <ac:chgData name="Callon Campbell" userId="c0fd8b2c1dc026c3" providerId="LiveId" clId="{34F7F684-D5BA-4599-AEEA-39D53666002B}" dt="2021-07-14T04:05:22.033" v="483" actId="1076"/>
          <ac:spMkLst>
            <pc:docMk/>
            <pc:sldMk cId="3858277781" sldId="2063"/>
            <ac:spMk id="14" creationId="{27257513-D9B7-4093-87E2-A4DF2A8CC3D9}"/>
          </ac:spMkLst>
        </pc:spChg>
        <pc:spChg chg="add mod">
          <ac:chgData name="Callon Campbell" userId="c0fd8b2c1dc026c3" providerId="LiveId" clId="{34F7F684-D5BA-4599-AEEA-39D53666002B}" dt="2021-07-14T04:05:22.033" v="483" actId="1076"/>
          <ac:spMkLst>
            <pc:docMk/>
            <pc:sldMk cId="3858277781" sldId="2063"/>
            <ac:spMk id="16" creationId="{ACB74CD3-EE55-4F26-96E2-AC29E2ADDBDA}"/>
          </ac:spMkLst>
        </pc:spChg>
        <pc:picChg chg="add mod">
          <ac:chgData name="Callon Campbell" userId="c0fd8b2c1dc026c3" providerId="LiveId" clId="{34F7F684-D5BA-4599-AEEA-39D53666002B}" dt="2021-07-14T04:05:22.033" v="483" actId="1076"/>
          <ac:picMkLst>
            <pc:docMk/>
            <pc:sldMk cId="3858277781" sldId="2063"/>
            <ac:picMk id="6" creationId="{C8A5D869-D86F-4ECA-A1D0-6EDE4A41D59A}"/>
          </ac:picMkLst>
        </pc:picChg>
        <pc:picChg chg="add mod">
          <ac:chgData name="Callon Campbell" userId="c0fd8b2c1dc026c3" providerId="LiveId" clId="{34F7F684-D5BA-4599-AEEA-39D53666002B}" dt="2021-07-15T23:10:54.495" v="4685" actId="1076"/>
          <ac:picMkLst>
            <pc:docMk/>
            <pc:sldMk cId="3858277781" sldId="2063"/>
            <ac:picMk id="7" creationId="{0E554601-550B-44E7-9924-56D55941AFA8}"/>
          </ac:picMkLst>
        </pc:picChg>
        <pc:picChg chg="add mod">
          <ac:chgData name="Callon Campbell" userId="c0fd8b2c1dc026c3" providerId="LiveId" clId="{34F7F684-D5BA-4599-AEEA-39D53666002B}" dt="2021-07-14T04:05:22.033" v="483" actId="1076"/>
          <ac:picMkLst>
            <pc:docMk/>
            <pc:sldMk cId="3858277781" sldId="2063"/>
            <ac:picMk id="9" creationId="{DAB7C76F-FED8-4FF4-BBFE-6A3BC22A79C0}"/>
          </ac:picMkLst>
        </pc:picChg>
        <pc:picChg chg="add mod">
          <ac:chgData name="Callon Campbell" userId="c0fd8b2c1dc026c3" providerId="LiveId" clId="{34F7F684-D5BA-4599-AEEA-39D53666002B}" dt="2021-07-14T04:05:22.033" v="483" actId="1076"/>
          <ac:picMkLst>
            <pc:docMk/>
            <pc:sldMk cId="3858277781" sldId="2063"/>
            <ac:picMk id="10" creationId="{65B3097D-F215-41F7-956E-884612B1BDC4}"/>
          </ac:picMkLst>
        </pc:picChg>
        <pc:picChg chg="add mod">
          <ac:chgData name="Callon Campbell" userId="c0fd8b2c1dc026c3" providerId="LiveId" clId="{34F7F684-D5BA-4599-AEEA-39D53666002B}" dt="2021-07-14T04:05:22.033" v="483" actId="1076"/>
          <ac:picMkLst>
            <pc:docMk/>
            <pc:sldMk cId="3858277781" sldId="2063"/>
            <ac:picMk id="11" creationId="{DC95FED2-7806-4295-A772-2D2C6440EBF0}"/>
          </ac:picMkLst>
        </pc:picChg>
        <pc:picChg chg="add mod">
          <ac:chgData name="Callon Campbell" userId="c0fd8b2c1dc026c3" providerId="LiveId" clId="{34F7F684-D5BA-4599-AEEA-39D53666002B}" dt="2021-07-14T04:05:22.033" v="483" actId="1076"/>
          <ac:picMkLst>
            <pc:docMk/>
            <pc:sldMk cId="3858277781" sldId="2063"/>
            <ac:picMk id="15" creationId="{DDC6313F-9265-4673-B7B4-0A3D71BFF827}"/>
          </ac:picMkLst>
        </pc:picChg>
      </pc:sldChg>
      <pc:sldChg chg="modSp add mod ord modNotesTx">
        <pc:chgData name="Callon Campbell" userId="c0fd8b2c1dc026c3" providerId="LiveId" clId="{34F7F684-D5BA-4599-AEEA-39D53666002B}" dt="2021-07-15T21:23:01.867" v="3933"/>
        <pc:sldMkLst>
          <pc:docMk/>
          <pc:sldMk cId="3733371452" sldId="2064"/>
        </pc:sldMkLst>
        <pc:spChg chg="mod">
          <ac:chgData name="Callon Campbell" userId="c0fd8b2c1dc026c3" providerId="LiveId" clId="{34F7F684-D5BA-4599-AEEA-39D53666002B}" dt="2021-07-14T04:13:09.356" v="628" actId="20577"/>
          <ac:spMkLst>
            <pc:docMk/>
            <pc:sldMk cId="3733371452" sldId="2064"/>
            <ac:spMk id="2" creationId="{16281B55-ACAF-4964-8ACD-8AFBA90020AD}"/>
          </ac:spMkLst>
        </pc:spChg>
        <pc:spChg chg="mod">
          <ac:chgData name="Callon Campbell" userId="c0fd8b2c1dc026c3" providerId="LiveId" clId="{34F7F684-D5BA-4599-AEEA-39D53666002B}" dt="2021-07-15T21:23:01.867" v="3933"/>
          <ac:spMkLst>
            <pc:docMk/>
            <pc:sldMk cId="3733371452" sldId="2064"/>
            <ac:spMk id="3" creationId="{902644F2-404F-4451-B928-6D3ED566A469}"/>
          </ac:spMkLst>
        </pc:spChg>
      </pc:sldChg>
      <pc:sldChg chg="modSp add mod modNotesTx">
        <pc:chgData name="Callon Campbell" userId="c0fd8b2c1dc026c3" providerId="LiveId" clId="{34F7F684-D5BA-4599-AEEA-39D53666002B}" dt="2021-07-15T17:36:23.510" v="3929" actId="20577"/>
        <pc:sldMkLst>
          <pc:docMk/>
          <pc:sldMk cId="3494843071" sldId="2065"/>
        </pc:sldMkLst>
        <pc:spChg chg="mod">
          <ac:chgData name="Callon Campbell" userId="c0fd8b2c1dc026c3" providerId="LiveId" clId="{34F7F684-D5BA-4599-AEEA-39D53666002B}" dt="2021-07-15T17:36:23.510" v="3929" actId="20577"/>
          <ac:spMkLst>
            <pc:docMk/>
            <pc:sldMk cId="3494843071" sldId="2065"/>
            <ac:spMk id="3" creationId="{093BC1BF-4FD1-4279-88B9-F278E6A018DD}"/>
          </ac:spMkLst>
        </pc:spChg>
      </pc:sldChg>
      <pc:sldChg chg="addSp delSp modSp new mod modNotesTx">
        <pc:chgData name="Callon Campbell" userId="c0fd8b2c1dc026c3" providerId="LiveId" clId="{34F7F684-D5BA-4599-AEEA-39D53666002B}" dt="2021-07-15T21:24:46.254" v="4105" actId="20577"/>
        <pc:sldMkLst>
          <pc:docMk/>
          <pc:sldMk cId="2256887631" sldId="2066"/>
        </pc:sldMkLst>
        <pc:spChg chg="mod">
          <ac:chgData name="Callon Campbell" userId="c0fd8b2c1dc026c3" providerId="LiveId" clId="{34F7F684-D5BA-4599-AEEA-39D53666002B}" dt="2021-07-15T14:45:29.477" v="3698" actId="6549"/>
          <ac:spMkLst>
            <pc:docMk/>
            <pc:sldMk cId="2256887631" sldId="2066"/>
            <ac:spMk id="2" creationId="{B1505F36-3B7F-4905-9DE2-BEA16AC056BA}"/>
          </ac:spMkLst>
        </pc:spChg>
        <pc:spChg chg="add del mod">
          <ac:chgData name="Callon Campbell" userId="c0fd8b2c1dc026c3" providerId="LiveId" clId="{34F7F684-D5BA-4599-AEEA-39D53666002B}" dt="2021-07-15T17:11:36.579" v="3772"/>
          <ac:spMkLst>
            <pc:docMk/>
            <pc:sldMk cId="2256887631" sldId="2066"/>
            <ac:spMk id="3" creationId="{E1E5C5DA-20DE-4E49-9D74-960CE869A84E}"/>
          </ac:spMkLst>
        </pc:spChg>
        <pc:spChg chg="add del mod">
          <ac:chgData name="Callon Campbell" userId="c0fd8b2c1dc026c3" providerId="LiveId" clId="{34F7F684-D5BA-4599-AEEA-39D53666002B}" dt="2021-07-15T17:10:45.602" v="3763" actId="478"/>
          <ac:spMkLst>
            <pc:docMk/>
            <pc:sldMk cId="2256887631" sldId="2066"/>
            <ac:spMk id="5" creationId="{C0E2494B-54A6-40A5-BC3F-E14146D50D5D}"/>
          </ac:spMkLst>
        </pc:spChg>
        <pc:spChg chg="add del mod">
          <ac:chgData name="Callon Campbell" userId="c0fd8b2c1dc026c3" providerId="LiveId" clId="{34F7F684-D5BA-4599-AEEA-39D53666002B}" dt="2021-07-15T17:10:43.345" v="3762" actId="478"/>
          <ac:spMkLst>
            <pc:docMk/>
            <pc:sldMk cId="2256887631" sldId="2066"/>
            <ac:spMk id="6" creationId="{34CD1537-3508-4B72-AAE1-4E4F1A17D342}"/>
          </ac:spMkLst>
        </pc:spChg>
        <pc:spChg chg="add del mod">
          <ac:chgData name="Callon Campbell" userId="c0fd8b2c1dc026c3" providerId="LiveId" clId="{34F7F684-D5BA-4599-AEEA-39D53666002B}" dt="2021-07-15T17:10:40.025" v="3761" actId="478"/>
          <ac:spMkLst>
            <pc:docMk/>
            <pc:sldMk cId="2256887631" sldId="2066"/>
            <ac:spMk id="7" creationId="{2DEA17D5-6B25-4849-B24D-FABDB7DDDB54}"/>
          </ac:spMkLst>
        </pc:spChg>
        <pc:graphicFrameChg chg="add del modGraphic">
          <ac:chgData name="Callon Campbell" userId="c0fd8b2c1dc026c3" providerId="LiveId" clId="{34F7F684-D5BA-4599-AEEA-39D53666002B}" dt="2021-07-14T04:30:56.279" v="1621" actId="478"/>
          <ac:graphicFrameMkLst>
            <pc:docMk/>
            <pc:sldMk cId="2256887631" sldId="2066"/>
            <ac:graphicFrameMk id="4" creationId="{5C5F18B2-D532-4F6E-A2B2-9B165FF6FB4C}"/>
          </ac:graphicFrameMkLst>
        </pc:graphicFrameChg>
      </pc:sldChg>
      <pc:sldChg chg="addSp modSp add del mod modShow">
        <pc:chgData name="Callon Campbell" userId="c0fd8b2c1dc026c3" providerId="LiveId" clId="{34F7F684-D5BA-4599-AEEA-39D53666002B}" dt="2021-07-15T17:13:42.156" v="3848" actId="2696"/>
        <pc:sldMkLst>
          <pc:docMk/>
          <pc:sldMk cId="155368117" sldId="2067"/>
        </pc:sldMkLst>
        <pc:spChg chg="mod">
          <ac:chgData name="Callon Campbell" userId="c0fd8b2c1dc026c3" providerId="LiveId" clId="{34F7F684-D5BA-4599-AEEA-39D53666002B}" dt="2021-07-14T05:24:01.163" v="3582" actId="20577"/>
          <ac:spMkLst>
            <pc:docMk/>
            <pc:sldMk cId="155368117" sldId="2067"/>
            <ac:spMk id="2" creationId="{16281B55-ACAF-4964-8ACD-8AFBA90020AD}"/>
          </ac:spMkLst>
        </pc:spChg>
        <pc:spChg chg="mod">
          <ac:chgData name="Callon Campbell" userId="c0fd8b2c1dc026c3" providerId="LiveId" clId="{34F7F684-D5BA-4599-AEEA-39D53666002B}" dt="2021-07-14T05:24:12.720" v="3583" actId="20577"/>
          <ac:spMkLst>
            <pc:docMk/>
            <pc:sldMk cId="155368117" sldId="2067"/>
            <ac:spMk id="3" creationId="{902644F2-404F-4451-B928-6D3ED566A469}"/>
          </ac:spMkLst>
        </pc:spChg>
        <pc:picChg chg="add mod">
          <ac:chgData name="Callon Campbell" userId="c0fd8b2c1dc026c3" providerId="LiveId" clId="{34F7F684-D5BA-4599-AEEA-39D53666002B}" dt="2021-07-14T05:24:18.149" v="3585" actId="1076"/>
          <ac:picMkLst>
            <pc:docMk/>
            <pc:sldMk cId="155368117" sldId="2067"/>
            <ac:picMk id="3074" creationId="{7D6707A1-B6C6-4C66-9B17-00F2C2F1036E}"/>
          </ac:picMkLst>
        </pc:picChg>
      </pc:sldChg>
      <pc:sldChg chg="addSp delSp modSp new mod modNotesTx">
        <pc:chgData name="Callon Campbell" userId="c0fd8b2c1dc026c3" providerId="LiveId" clId="{34F7F684-D5BA-4599-AEEA-39D53666002B}" dt="2021-07-15T22:16:16.674" v="4483" actId="20577"/>
        <pc:sldMkLst>
          <pc:docMk/>
          <pc:sldMk cId="3072992946" sldId="2068"/>
        </pc:sldMkLst>
        <pc:spChg chg="mod">
          <ac:chgData name="Callon Campbell" userId="c0fd8b2c1dc026c3" providerId="LiveId" clId="{34F7F684-D5BA-4599-AEEA-39D53666002B}" dt="2021-07-14T05:12:43.249" v="3148" actId="20577"/>
          <ac:spMkLst>
            <pc:docMk/>
            <pc:sldMk cId="3072992946" sldId="2068"/>
            <ac:spMk id="2" creationId="{0DB4774D-A8DF-46E0-956B-4D92C52AEEF2}"/>
          </ac:spMkLst>
        </pc:spChg>
        <pc:spChg chg="del">
          <ac:chgData name="Callon Campbell" userId="c0fd8b2c1dc026c3" providerId="LiveId" clId="{34F7F684-D5BA-4599-AEEA-39D53666002B}" dt="2021-07-14T05:09:29.452" v="3025" actId="478"/>
          <ac:spMkLst>
            <pc:docMk/>
            <pc:sldMk cId="3072992946" sldId="2068"/>
            <ac:spMk id="3" creationId="{3B0AD462-C9C8-4454-BD22-90452AE89045}"/>
          </ac:spMkLst>
        </pc:spChg>
        <pc:spChg chg="add mod">
          <ac:chgData name="Callon Campbell" userId="c0fd8b2c1dc026c3" providerId="LiveId" clId="{34F7F684-D5BA-4599-AEEA-39D53666002B}" dt="2021-07-15T21:32:37.745" v="4360" actId="20577"/>
          <ac:spMkLst>
            <pc:docMk/>
            <pc:sldMk cId="3072992946" sldId="2068"/>
            <ac:spMk id="4" creationId="{B72EC6F2-0126-44DE-85EE-BBF28404E976}"/>
          </ac:spMkLst>
        </pc:spChg>
        <pc:picChg chg="add mod">
          <ac:chgData name="Callon Campbell" userId="c0fd8b2c1dc026c3" providerId="LiveId" clId="{34F7F684-D5BA-4599-AEEA-39D53666002B}" dt="2021-07-15T21:31:09.877" v="4334" actId="1076"/>
          <ac:picMkLst>
            <pc:docMk/>
            <pc:sldMk cId="3072992946" sldId="2068"/>
            <ac:picMk id="2050" creationId="{2AD8DDEA-2C03-403A-9363-92A3730D3CA8}"/>
          </ac:picMkLst>
        </pc:picChg>
      </pc:sldChg>
      <pc:sldChg chg="modSp add mod ord">
        <pc:chgData name="Callon Campbell" userId="c0fd8b2c1dc026c3" providerId="LiveId" clId="{34F7F684-D5BA-4599-AEEA-39D53666002B}" dt="2021-07-15T23:10:20.466" v="4684" actId="255"/>
        <pc:sldMkLst>
          <pc:docMk/>
          <pc:sldMk cId="1631825289" sldId="2069"/>
        </pc:sldMkLst>
        <pc:spChg chg="mod">
          <ac:chgData name="Callon Campbell" userId="c0fd8b2c1dc026c3" providerId="LiveId" clId="{34F7F684-D5BA-4599-AEEA-39D53666002B}" dt="2021-07-15T22:47:53.845" v="4500" actId="20577"/>
          <ac:spMkLst>
            <pc:docMk/>
            <pc:sldMk cId="1631825289" sldId="2069"/>
            <ac:spMk id="2" creationId="{2C397696-9844-41DA-A3CD-A0C9729342EF}"/>
          </ac:spMkLst>
        </pc:spChg>
        <pc:spChg chg="mod">
          <ac:chgData name="Callon Campbell" userId="c0fd8b2c1dc026c3" providerId="LiveId" clId="{34F7F684-D5BA-4599-AEEA-39D53666002B}" dt="2021-07-15T23:10:20.466" v="4684" actId="255"/>
          <ac:spMkLst>
            <pc:docMk/>
            <pc:sldMk cId="1631825289" sldId="2069"/>
            <ac:spMk id="3" creationId="{093BC1BF-4FD1-4279-88B9-F278E6A018DD}"/>
          </ac:spMkLst>
        </pc:spChg>
      </pc:sldChg>
    </pc:docChg>
  </pc:docChgLst>
  <pc:docChgLst>
    <pc:chgData name="Callon Campbell" userId="c0fd8b2c1dc026c3" providerId="LiveId" clId="{5EFD0358-8FA5-AC48-8B0A-489D08EC268A}"/>
    <pc:docChg chg="undo custSel modSld">
      <pc:chgData name="Callon Campbell" userId="c0fd8b2c1dc026c3" providerId="LiveId" clId="{5EFD0358-8FA5-AC48-8B0A-489D08EC268A}" dt="2021-07-15T02:41:24.067" v="35" actId="20577"/>
      <pc:docMkLst>
        <pc:docMk/>
      </pc:docMkLst>
      <pc:sldChg chg="modSp">
        <pc:chgData name="Callon Campbell" userId="c0fd8b2c1dc026c3" providerId="LiveId" clId="{5EFD0358-8FA5-AC48-8B0A-489D08EC268A}" dt="2021-07-15T02:41:24.067" v="35" actId="20577"/>
        <pc:sldMkLst>
          <pc:docMk/>
          <pc:sldMk cId="4178565498" sldId="2051"/>
        </pc:sldMkLst>
        <pc:spChg chg="mod">
          <ac:chgData name="Callon Campbell" userId="c0fd8b2c1dc026c3" providerId="LiveId" clId="{5EFD0358-8FA5-AC48-8B0A-489D08EC268A}" dt="2021-07-15T02:41:24.067" v="35" actId="20577"/>
          <ac:spMkLst>
            <pc:docMk/>
            <pc:sldMk cId="4178565498" sldId="2051"/>
            <ac:spMk id="7" creationId="{61F6BD0B-C4D8-42DE-A3A7-50D8219CE6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59045-BEA6-48DF-8B0E-B4871AF4DEF6}" type="datetimeFigureOut">
              <a:rPr lang="en-CA" smtClean="0"/>
              <a:t>2021-07-15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CCE6A-3DAB-4AAC-9CA0-F54FB83A8E35}" type="slidenum">
              <a:rPr lang="en-CA" smtClean="0"/>
              <a:t>‹#›</a:t>
            </a:fld>
            <a:endParaRPr lang="en-CA"/>
          </a:p>
        </p:txBody>
      </p:sp>
    </p:spTree>
    <p:extLst>
      <p:ext uri="{BB962C8B-B14F-4D97-AF65-F5344CB8AC3E}">
        <p14:creationId xmlns:p14="http://schemas.microsoft.com/office/powerpoint/2010/main" val="244620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inecraft.fandom.com/wiki/Netherit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azure/azure-functions/functions-premium-pla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soft.com/sql-server/sql-server-downloads" TargetMode="External"/><Relationship Id="rId7" Type="http://schemas.openxmlformats.org/officeDocument/2006/relationships/hyperlink" Target="https://docs.microsoft.com/azure/app-service/overview-arc-integr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azure/azure-sql/database/serverless-tier-overview" TargetMode="External"/><Relationship Id="rId5" Type="http://schemas.openxmlformats.org/officeDocument/2006/relationships/hyperlink" Target="https://docs.microsoft.com/sql/linux/sql-server-linux-docker-container-deployment" TargetMode="External"/><Relationship Id="rId4" Type="http://schemas.openxmlformats.org/officeDocument/2006/relationships/hyperlink" Target="https://azure.microsoft.com/products/azure-sql/edg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686868"/>
                </a:solidFill>
                <a:effectLst/>
                <a:latin typeface="Segoe UI" panose="020B0502040204020203" pitchFamily="34" charset="0"/>
              </a:rPr>
              <a:t>The choice to use storage providers other than Azure Storage should be made carefully. Most function apps running in Azure should use the default Azure Storage provider for Durable Functions. However, there are important cost, scalability, and data management tradeoffs that should be considered when deciding whether to use an alternate storage provider</a:t>
            </a:r>
            <a:r>
              <a:rPr lang="en-US" sz="1800">
                <a:solidFill>
                  <a:srgbClr val="686868"/>
                </a:solidFill>
                <a:effectLst/>
                <a:latin typeface="Segoe UI" panose="020B0502040204020203" pitchFamily="34" charset="0"/>
              </a:rPr>
              <a:t>. </a:t>
            </a:r>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12</a:t>
            </a:fld>
            <a:endParaRPr lang="en-CA"/>
          </a:p>
        </p:txBody>
      </p:sp>
    </p:spTree>
    <p:extLst>
      <p:ext uri="{BB962C8B-B14F-4D97-AF65-F5344CB8AC3E}">
        <p14:creationId xmlns:p14="http://schemas.microsoft.com/office/powerpoint/2010/main" val="1486139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13</a:t>
            </a:fld>
            <a:endParaRPr lang="en-CA"/>
          </a:p>
        </p:txBody>
      </p:sp>
    </p:spTree>
    <p:extLst>
      <p:ext uri="{BB962C8B-B14F-4D97-AF65-F5344CB8AC3E}">
        <p14:creationId xmlns:p14="http://schemas.microsoft.com/office/powerpoint/2010/main" val="136358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15</a:t>
            </a:fld>
            <a:endParaRPr lang="en-CA"/>
          </a:p>
        </p:txBody>
      </p:sp>
    </p:spTree>
    <p:extLst>
      <p:ext uri="{BB962C8B-B14F-4D97-AF65-F5344CB8AC3E}">
        <p14:creationId xmlns:p14="http://schemas.microsoft.com/office/powerpoint/2010/main" val="278075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5:22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124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I’ll just be covering the new Durable storage providers.</a:t>
            </a:r>
          </a:p>
        </p:txBody>
      </p:sp>
      <p:sp>
        <p:nvSpPr>
          <p:cNvPr id="4" name="Slide Number Placeholder 3"/>
          <p:cNvSpPr>
            <a:spLocks noGrp="1"/>
          </p:cNvSpPr>
          <p:nvPr>
            <p:ph type="sldNum" sz="quarter" idx="5"/>
          </p:nvPr>
        </p:nvSpPr>
        <p:spPr/>
        <p:txBody>
          <a:bodyPr/>
          <a:lstStyle/>
          <a:p>
            <a:fld id="{92CCCE6A-3DAB-4AAC-9CA0-F54FB83A8E35}" type="slidenum">
              <a:rPr lang="en-CA" smtClean="0"/>
              <a:t>4</a:t>
            </a:fld>
            <a:endParaRPr lang="en-CA"/>
          </a:p>
        </p:txBody>
      </p:sp>
    </p:spTree>
    <p:extLst>
      <p:ext uri="{BB962C8B-B14F-4D97-AF65-F5344CB8AC3E}">
        <p14:creationId xmlns:p14="http://schemas.microsoft.com/office/powerpoint/2010/main" val="127951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t>Is an extension of Azure Functions </a:t>
            </a:r>
          </a:p>
          <a:p>
            <a:pPr marL="457200" indent="-457200">
              <a:buFont typeface="Arial" panose="020B0604020202020204" pitchFamily="34" charset="0"/>
              <a:buChar char="•"/>
            </a:pPr>
            <a:r>
              <a:rPr lang="en-US" sz="1200" dirty="0"/>
              <a:t>Allows you to write long-running, reliable, event-driven, and stateful logic while simplifying complex, stateful coordination in serverless applications</a:t>
            </a:r>
          </a:p>
          <a:p>
            <a:pPr marL="457200" indent="-457200">
              <a:buFont typeface="Arial" panose="020B0604020202020204" pitchFamily="34" charset="0"/>
              <a:buChar char="•"/>
            </a:pPr>
            <a:r>
              <a:rPr lang="en-US" sz="1200" dirty="0"/>
              <a:t>The execution state is saved in an Azure Storage account, ensuring that functions can recover automatically from any infrastructure failure</a:t>
            </a:r>
          </a:p>
          <a:p>
            <a:pPr marL="457200" indent="-457200">
              <a:buFont typeface="Arial" panose="020B0604020202020204" pitchFamily="34" charset="0"/>
              <a:buChar char="•"/>
            </a:pPr>
            <a:r>
              <a:rPr lang="en-US" sz="1200" dirty="0"/>
              <a:t>Ideal for situations where you want to chain functions together, fan-out/fan-in, HTTP API Async, Monitoring, Waiting on user interaction</a:t>
            </a:r>
          </a:p>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5</a:t>
            </a:fld>
            <a:endParaRPr lang="en-CA"/>
          </a:p>
        </p:txBody>
      </p:sp>
    </p:spTree>
    <p:extLst>
      <p:ext uri="{BB962C8B-B14F-4D97-AF65-F5344CB8AC3E}">
        <p14:creationId xmlns:p14="http://schemas.microsoft.com/office/powerpoint/2010/main" val="4228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Azure Durable Functions now supports two new backend storage providers for storing durable runtime state, “</a:t>
            </a:r>
            <a:r>
              <a:rPr lang="en-US" sz="1800" dirty="0" err="1">
                <a:effectLst/>
                <a:latin typeface="Calibri" panose="020F0502020204030204" pitchFamily="34" charset="0"/>
              </a:rPr>
              <a:t>Netherite</a:t>
            </a:r>
            <a:r>
              <a:rPr lang="en-US" sz="1800" dirty="0">
                <a:effectLst/>
                <a:latin typeface="Calibri" panose="020F0502020204030204" pitchFamily="34" charset="0"/>
              </a:rPr>
              <a:t>” and Microsoft SQL Server (including full support for Azure SQL Database).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These new storage options allow you to:</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Run at higher scale</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Greater price-performance efficiency</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Greater portability compared to the default Azure Storage configuration</a:t>
            </a:r>
          </a:p>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6</a:t>
            </a:fld>
            <a:endParaRPr lang="en-CA"/>
          </a:p>
        </p:txBody>
      </p:sp>
    </p:spTree>
    <p:extLst>
      <p:ext uri="{BB962C8B-B14F-4D97-AF65-F5344CB8AC3E}">
        <p14:creationId xmlns:p14="http://schemas.microsoft.com/office/powerpoint/2010/main" val="4137986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t>
            </a:r>
            <a:r>
              <a:rPr lang="en-US" sz="1200" dirty="0">
                <a:effectLst/>
                <a:latin typeface="Calibri" panose="020F0502020204030204" pitchFamily="34" charset="0"/>
              </a:rPr>
              <a:t>default Azure Storage configuration </a:t>
            </a:r>
            <a:r>
              <a:rPr lang="en-US" sz="1200" dirty="0"/>
              <a:t>provider does have some limitations:</a:t>
            </a:r>
          </a:p>
          <a:p>
            <a:pPr marL="457200" indent="-457200">
              <a:buFont typeface="Arial" panose="020B0604020202020204" pitchFamily="34" charset="0"/>
              <a:buChar char="•"/>
            </a:pPr>
            <a:r>
              <a:rPr lang="en-US" sz="1200" b="0" i="0" dirty="0">
                <a:solidFill>
                  <a:srgbClr val="333333"/>
                </a:solidFill>
                <a:effectLst/>
                <a:latin typeface="SegoeUI"/>
              </a:rPr>
              <a:t>Has limits on the number of transactions per second for a storage account</a:t>
            </a:r>
          </a:p>
          <a:p>
            <a:pPr marL="457200" indent="-457200">
              <a:buFont typeface="Arial" panose="020B0604020202020204" pitchFamily="34" charset="0"/>
              <a:buChar char="•"/>
            </a:pPr>
            <a:r>
              <a:rPr lang="en-US" sz="1200" dirty="0">
                <a:solidFill>
                  <a:srgbClr val="333333"/>
                </a:solidFill>
                <a:latin typeface="SegoeUI"/>
              </a:rPr>
              <a:t>H</a:t>
            </a:r>
            <a:r>
              <a:rPr lang="en-US" sz="1200" b="0" i="0" dirty="0">
                <a:solidFill>
                  <a:srgbClr val="333333"/>
                </a:solidFill>
                <a:effectLst/>
                <a:latin typeface="SegoeUI"/>
              </a:rPr>
              <a:t>as strict data size limits for queue messages and Azure Table entities</a:t>
            </a:r>
          </a:p>
          <a:p>
            <a:pPr marL="457200" indent="-457200">
              <a:buFont typeface="Arial" panose="020B0604020202020204" pitchFamily="34" charset="0"/>
              <a:buChar char="•"/>
            </a:pPr>
            <a:r>
              <a:rPr lang="en-US" sz="1200" b="0" i="0" dirty="0">
                <a:solidFill>
                  <a:srgbClr val="333333"/>
                </a:solidFill>
                <a:effectLst/>
                <a:latin typeface="SegoeUI"/>
              </a:rPr>
              <a:t>Costs can be hard to predict since they are per-transaction and have very limited support for batching</a:t>
            </a:r>
          </a:p>
          <a:p>
            <a:pPr marL="457200" indent="-457200">
              <a:buFont typeface="Arial" panose="020B0604020202020204" pitchFamily="34" charset="0"/>
              <a:buChar char="•"/>
            </a:pPr>
            <a:r>
              <a:rPr lang="en-US" sz="1200" b="0" i="0" dirty="0">
                <a:solidFill>
                  <a:srgbClr val="333333"/>
                </a:solidFill>
                <a:effectLst/>
                <a:latin typeface="SegoeUI"/>
              </a:rPr>
              <a:t>Can’t easily support certain enterprise business continuity requirements, such as backup/restore and disaster recovery without data loss</a:t>
            </a:r>
          </a:p>
          <a:p>
            <a:pPr marL="457200" indent="-457200">
              <a:buFont typeface="Arial" panose="020B0604020202020204" pitchFamily="34" charset="0"/>
              <a:buChar char="•"/>
            </a:pPr>
            <a:r>
              <a:rPr lang="en-US" sz="1200" dirty="0">
                <a:solidFill>
                  <a:srgbClr val="333333"/>
                </a:solidFill>
                <a:latin typeface="SegoeUI"/>
              </a:rPr>
              <a:t>Can’t be used outside of the Azure cloud</a:t>
            </a:r>
          </a:p>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7</a:t>
            </a:fld>
            <a:endParaRPr lang="en-CA"/>
          </a:p>
        </p:txBody>
      </p:sp>
    </p:spTree>
    <p:extLst>
      <p:ext uri="{BB962C8B-B14F-4D97-AF65-F5344CB8AC3E}">
        <p14:creationId xmlns:p14="http://schemas.microsoft.com/office/powerpoint/2010/main" val="24646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UI"/>
              </a:rPr>
              <a:t>Looking at the GitHub repos - “</a:t>
            </a:r>
            <a:r>
              <a:rPr lang="en-US" b="0" i="0" dirty="0" err="1">
                <a:solidFill>
                  <a:srgbClr val="333333"/>
                </a:solidFill>
                <a:effectLst/>
                <a:latin typeface="SegoeUI"/>
              </a:rPr>
              <a:t>Netherite</a:t>
            </a:r>
            <a:r>
              <a:rPr lang="en-US" b="0" i="0" dirty="0">
                <a:solidFill>
                  <a:srgbClr val="333333"/>
                </a:solidFill>
                <a:effectLst/>
                <a:latin typeface="SegoeUI"/>
              </a:rPr>
              <a:t>” comes from the world of Minecraft and is the name of a </a:t>
            </a:r>
            <a:r>
              <a:rPr lang="en-US" b="0" i="0" u="sng" dirty="0">
                <a:solidFill>
                  <a:srgbClr val="146CAC"/>
                </a:solidFill>
                <a:effectLst/>
                <a:latin typeface="SegoeUI"/>
                <a:hlinkClick r:id="rId3"/>
              </a:rPr>
              <a:t>rare material</a:t>
            </a:r>
            <a:r>
              <a:rPr lang="en-US" b="0" i="0" dirty="0">
                <a:solidFill>
                  <a:srgbClr val="333333"/>
                </a:solidFill>
                <a:effectLst/>
                <a:latin typeface="SegoeUI"/>
              </a:rPr>
              <a:t> that is more durable than diamond, can float in lava, and cannot burn. </a:t>
            </a:r>
          </a:p>
          <a:p>
            <a:endParaRPr lang="en-US" b="0" i="0" dirty="0">
              <a:solidFill>
                <a:srgbClr val="333333"/>
              </a:solidFill>
              <a:effectLst/>
              <a:latin typeface="SegoeUI"/>
            </a:endParaRPr>
          </a:p>
          <a:p>
            <a:r>
              <a:rPr lang="en-US" b="0" i="0" dirty="0">
                <a:solidFill>
                  <a:srgbClr val="333333"/>
                </a:solidFill>
                <a:effectLst/>
                <a:latin typeface="SegoeUI"/>
              </a:rPr>
              <a:t>The </a:t>
            </a:r>
            <a:r>
              <a:rPr lang="en-US" b="0" i="0" dirty="0" err="1">
                <a:solidFill>
                  <a:srgbClr val="333333"/>
                </a:solidFill>
                <a:effectLst/>
                <a:latin typeface="SegoeUI"/>
              </a:rPr>
              <a:t>Netherite</a:t>
            </a:r>
            <a:r>
              <a:rPr lang="en-US" b="0" i="0" dirty="0">
                <a:solidFill>
                  <a:srgbClr val="333333"/>
                </a:solidFill>
                <a:effectLst/>
                <a:latin typeface="SegoeUI"/>
              </a:rPr>
              <a:t> storage provider aspires to have similar qualities, but in the context of Durable Functions.</a:t>
            </a:r>
          </a:p>
          <a:p>
            <a:endParaRPr lang="en-US" b="0" i="0" dirty="0">
              <a:solidFill>
                <a:srgbClr val="333333"/>
              </a:solidFill>
              <a:effectLst/>
              <a:latin typeface="Segoe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Developed by Microsoft Research, it combines </a:t>
            </a:r>
            <a:r>
              <a:rPr lang="en-US" u="sng" dirty="0"/>
              <a:t>Azure Event Hubs </a:t>
            </a:r>
            <a:r>
              <a:rPr lang="en-US" dirty="0"/>
              <a:t>with the </a:t>
            </a:r>
            <a:r>
              <a:rPr lang="en-US" u="sng" dirty="0"/>
              <a:t>FASTER database technology</a:t>
            </a:r>
            <a:r>
              <a:rPr lang="en-US" dirty="0"/>
              <a:t> that sits on top of Azure Page Blobs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Supports significantly higher-throughput and is more cost-effective for high-throughput loads</a:t>
            </a:r>
          </a:p>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8</a:t>
            </a:fld>
            <a:endParaRPr lang="en-CA"/>
          </a:p>
        </p:txBody>
      </p:sp>
    </p:spTree>
    <p:extLst>
      <p:ext uri="{BB962C8B-B14F-4D97-AF65-F5344CB8AC3E}">
        <p14:creationId xmlns:p14="http://schemas.microsoft.com/office/powerpoint/2010/main" val="2870429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UI"/>
              </a:rPr>
              <a:t>The orchestrator used in this test is a simple function-chaining sample with 5 activity calls running on the </a:t>
            </a:r>
            <a:r>
              <a:rPr lang="en-US" b="0" i="0" u="sng" dirty="0">
                <a:solidFill>
                  <a:srgbClr val="146CAC"/>
                </a:solidFill>
                <a:effectLst/>
                <a:latin typeface="SegoeUI"/>
                <a:hlinkClick r:id="rId3"/>
              </a:rPr>
              <a:t>Azure Functions Elastic Premium</a:t>
            </a:r>
            <a:r>
              <a:rPr lang="en-US" b="0" i="0" dirty="0">
                <a:solidFill>
                  <a:srgbClr val="333333"/>
                </a:solidFill>
                <a:effectLst/>
                <a:latin typeface="SegoeUI"/>
              </a:rPr>
              <a:t> plan.</a:t>
            </a:r>
          </a:p>
          <a:p>
            <a:endParaRPr lang="en-US" b="0" i="0" dirty="0">
              <a:solidFill>
                <a:srgbClr val="333333"/>
              </a:solidFill>
              <a:effectLst/>
              <a:latin typeface="SegoeUI"/>
            </a:endParaRPr>
          </a:p>
          <a:p>
            <a:r>
              <a:rPr lang="en-US" b="0" i="0" dirty="0">
                <a:solidFill>
                  <a:srgbClr val="333333"/>
                </a:solidFill>
                <a:effectLst/>
                <a:latin typeface="SegoeUI"/>
              </a:rPr>
              <a:t>As you can see the </a:t>
            </a:r>
            <a:r>
              <a:rPr lang="en-US" b="0" i="0" dirty="0" err="1">
                <a:solidFill>
                  <a:srgbClr val="333333"/>
                </a:solidFill>
                <a:effectLst/>
                <a:latin typeface="SegoeUI"/>
              </a:rPr>
              <a:t>Netherite</a:t>
            </a:r>
            <a:r>
              <a:rPr lang="en-US" b="0" i="0" dirty="0">
                <a:solidFill>
                  <a:srgbClr val="333333"/>
                </a:solidFill>
                <a:effectLst/>
                <a:latin typeface="SegoeUI"/>
              </a:rPr>
              <a:t> provider has considerable throughput compared to Azure Storage.</a:t>
            </a:r>
          </a:p>
          <a:p>
            <a:endParaRPr lang="en-US" b="0" i="0" dirty="0">
              <a:solidFill>
                <a:srgbClr val="333333"/>
              </a:solidFill>
              <a:effectLst/>
              <a:latin typeface="SegoeUI"/>
            </a:endParaRPr>
          </a:p>
        </p:txBody>
      </p:sp>
      <p:sp>
        <p:nvSpPr>
          <p:cNvPr id="4" name="Slide Number Placeholder 3"/>
          <p:cNvSpPr>
            <a:spLocks noGrp="1"/>
          </p:cNvSpPr>
          <p:nvPr>
            <p:ph type="sldNum" sz="quarter" idx="5"/>
          </p:nvPr>
        </p:nvSpPr>
        <p:spPr/>
        <p:txBody>
          <a:bodyPr/>
          <a:lstStyle/>
          <a:p>
            <a:fld id="{92CCCE6A-3DAB-4AAC-9CA0-F54FB83A8E35}" type="slidenum">
              <a:rPr lang="en-CA" smtClean="0"/>
              <a:t>9</a:t>
            </a:fld>
            <a:endParaRPr lang="en-CA"/>
          </a:p>
        </p:txBody>
      </p:sp>
    </p:spTree>
    <p:extLst>
      <p:ext uri="{BB962C8B-B14F-4D97-AF65-F5344CB8AC3E}">
        <p14:creationId xmlns:p14="http://schemas.microsoft.com/office/powerpoint/2010/main" val="398132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UI"/>
              </a:rPr>
              <a:t>While the </a:t>
            </a:r>
            <a:r>
              <a:rPr lang="en-US" b="0" i="0" dirty="0" err="1">
                <a:solidFill>
                  <a:srgbClr val="333333"/>
                </a:solidFill>
                <a:effectLst/>
                <a:latin typeface="SegoeUI"/>
              </a:rPr>
              <a:t>Netherite</a:t>
            </a:r>
            <a:r>
              <a:rPr lang="en-US" b="0" i="0" dirty="0">
                <a:solidFill>
                  <a:srgbClr val="333333"/>
                </a:solidFill>
                <a:effectLst/>
                <a:latin typeface="SegoeUI"/>
              </a:rPr>
              <a:t> provider was designed for maximum throughput, the Microsoft SQL Server provider for Durable Functions is designed for the needs of the enterprise, including the ability to decouple from the Azure cloud.</a:t>
            </a:r>
          </a:p>
          <a:p>
            <a:endParaRPr lang="en-US" b="0" i="0" dirty="0">
              <a:solidFill>
                <a:srgbClr val="333333"/>
              </a:solidFill>
              <a:effectLst/>
              <a:latin typeface="SegoeUI"/>
            </a:endParaRPr>
          </a:p>
          <a:p>
            <a:r>
              <a:rPr lang="en-US" b="0" i="0" dirty="0">
                <a:solidFill>
                  <a:srgbClr val="333333"/>
                </a:solidFill>
                <a:effectLst/>
                <a:latin typeface="SegoeUI"/>
              </a:rPr>
              <a:t>With the ability to run Microsoft SQL anywhere, including </a:t>
            </a:r>
            <a:r>
              <a:rPr lang="en-US" b="0" i="0" u="sng" dirty="0">
                <a:solidFill>
                  <a:srgbClr val="146CAC"/>
                </a:solidFill>
                <a:effectLst/>
                <a:latin typeface="SegoeUI"/>
                <a:hlinkClick r:id="rId3"/>
              </a:rPr>
              <a:t>on-premises servers</a:t>
            </a:r>
            <a:r>
              <a:rPr lang="en-US" b="0" i="0" dirty="0">
                <a:solidFill>
                  <a:srgbClr val="333333"/>
                </a:solidFill>
                <a:effectLst/>
                <a:latin typeface="SegoeUI"/>
              </a:rPr>
              <a:t>, </a:t>
            </a:r>
            <a:r>
              <a:rPr lang="en-US" b="0" i="0" u="sng" dirty="0">
                <a:solidFill>
                  <a:srgbClr val="146CAC"/>
                </a:solidFill>
                <a:effectLst/>
                <a:latin typeface="SegoeUI"/>
                <a:hlinkClick r:id="rId4"/>
              </a:rPr>
              <a:t>Edge devices</a:t>
            </a:r>
            <a:r>
              <a:rPr lang="en-US" b="0" i="0" dirty="0">
                <a:solidFill>
                  <a:srgbClr val="333333"/>
                </a:solidFill>
                <a:effectLst/>
                <a:latin typeface="SegoeUI"/>
              </a:rPr>
              <a:t>, </a:t>
            </a:r>
            <a:r>
              <a:rPr lang="en-US" b="0" i="0" u="sng" dirty="0">
                <a:solidFill>
                  <a:srgbClr val="146CAC"/>
                </a:solidFill>
                <a:effectLst/>
                <a:latin typeface="SegoeUI"/>
                <a:hlinkClick r:id="rId5"/>
              </a:rPr>
              <a:t>Linux Docker containers</a:t>
            </a:r>
            <a:r>
              <a:rPr lang="en-US" b="0" i="0" dirty="0">
                <a:solidFill>
                  <a:srgbClr val="333333"/>
                </a:solidFill>
                <a:effectLst/>
                <a:latin typeface="SegoeUI"/>
              </a:rPr>
              <a:t>, on the </a:t>
            </a:r>
            <a:r>
              <a:rPr lang="en-US" b="0" i="0" u="sng" dirty="0">
                <a:solidFill>
                  <a:srgbClr val="146CAC"/>
                </a:solidFill>
                <a:effectLst/>
                <a:latin typeface="SegoeUI"/>
                <a:hlinkClick r:id="rId6"/>
              </a:rPr>
              <a:t>Azure SQL Database serverless tier</a:t>
            </a:r>
            <a:r>
              <a:rPr lang="en-US" b="0" i="0" dirty="0">
                <a:solidFill>
                  <a:srgbClr val="333333"/>
                </a:solidFill>
                <a:effectLst/>
                <a:latin typeface="SegoeUI"/>
              </a:rPr>
              <a:t>, and even on competitor cloud providers like AWS and GCP. This means you can run Durable Functions anywhere that Azure Functions can run, including </a:t>
            </a:r>
            <a:r>
              <a:rPr lang="en-US" b="0" i="0" u="sng" dirty="0">
                <a:solidFill>
                  <a:srgbClr val="146CAC"/>
                </a:solidFill>
                <a:effectLst/>
                <a:latin typeface="SegoeUI"/>
                <a:hlinkClick r:id="rId7"/>
              </a:rPr>
              <a:t>your own Azure Arc-enabled Kubernetes clusters</a:t>
            </a:r>
            <a:r>
              <a:rPr lang="en-US" b="0" i="0" dirty="0">
                <a:solidFill>
                  <a:srgbClr val="333333"/>
                </a:solidFill>
                <a:effectLst/>
                <a:latin typeface="SegoeUI"/>
              </a:rPr>
              <a:t>.</a:t>
            </a:r>
          </a:p>
          <a:p>
            <a:endParaRPr lang="en-US" b="0" i="0" dirty="0">
              <a:solidFill>
                <a:srgbClr val="333333"/>
              </a:solidFill>
              <a:effectLst/>
              <a:latin typeface="SegoeUI"/>
            </a:endParaRPr>
          </a:p>
          <a:p>
            <a:r>
              <a:rPr lang="en-US" b="0" i="0" dirty="0">
                <a:solidFill>
                  <a:srgbClr val="333333"/>
                </a:solidFill>
                <a:effectLst/>
                <a:latin typeface="SegoeUI"/>
              </a:rPr>
              <a:t>The design of the Microsoft SQL storage provider for Durable Functions also makes it easy to integrate with existing SQL-based applications. When your function app starts up, it automatically provisions a set of tables, functions, and procedures in the target database within a “dt” schema (“dt” stands for </a:t>
            </a:r>
            <a:r>
              <a:rPr lang="en-US" b="0" i="1" dirty="0">
                <a:solidFill>
                  <a:srgbClr val="333333"/>
                </a:solidFill>
                <a:effectLst/>
                <a:latin typeface="SegoeUI"/>
              </a:rPr>
              <a:t>Durable Tasks</a:t>
            </a:r>
            <a:r>
              <a:rPr lang="en-US" b="0" i="0" dirty="0">
                <a:solidFill>
                  <a:srgbClr val="333333"/>
                </a:solidFill>
                <a:effectLst/>
                <a:latin typeface="SegoeUI"/>
              </a:rPr>
              <a:t>).</a:t>
            </a:r>
          </a:p>
          <a:p>
            <a:endParaRPr lang="en-US" b="0" i="0" dirty="0">
              <a:solidFill>
                <a:srgbClr val="333333"/>
              </a:solidFill>
              <a:effectLst/>
              <a:latin typeface="SegoeUI"/>
            </a:endParaRPr>
          </a:p>
          <a:p>
            <a:r>
              <a:rPr lang="en-US" b="0" i="0" dirty="0">
                <a:solidFill>
                  <a:srgbClr val="333333"/>
                </a:solidFill>
                <a:effectLst/>
                <a:latin typeface="SegoeUI"/>
              </a:rPr>
              <a:t>You can easily monitor your orchestrations and entities by running SELECT queries against these tables. </a:t>
            </a:r>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10</a:t>
            </a:fld>
            <a:endParaRPr lang="en-CA"/>
          </a:p>
        </p:txBody>
      </p:sp>
    </p:spTree>
    <p:extLst>
      <p:ext uri="{BB962C8B-B14F-4D97-AF65-F5344CB8AC3E}">
        <p14:creationId xmlns:p14="http://schemas.microsoft.com/office/powerpoint/2010/main" val="39995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7F09C-F2F7-4A08-8B38-AED118EA0F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MS logo gray - EMF" descr="Microsoft logo, gray text version">
            <a:extLst>
              <a:ext uri="{FF2B5EF4-FFF2-40B4-BE49-F238E27FC236}">
                <a16:creationId xmlns:a16="http://schemas.microsoft.com/office/drawing/2014/main" id="{2072943C-F363-45F4-AAA4-3850AB55083A}"/>
              </a:ext>
            </a:extLst>
          </p:cNvPr>
          <p:cNvPicPr>
            <a:picLocks noChangeAspect="1"/>
          </p:cNvPicPr>
          <p:nvPr userDrawn="1"/>
        </p:nvPicPr>
        <p:blipFill>
          <a:blip r:embed="rId3"/>
          <a:stretch>
            <a:fillRect/>
          </a:stretch>
        </p:blipFill>
        <p:spPr bwMode="black">
          <a:xfrm>
            <a:off x="584200" y="588962"/>
            <a:ext cx="1366440" cy="292608"/>
          </a:xfrm>
          <a:prstGeom prst="rect">
            <a:avLst/>
          </a:prstGeom>
        </p:spPr>
      </p:pic>
      <p:pic>
        <p:nvPicPr>
          <p:cNvPr id="7" name="Picture 6" descr="Microsoft Build">
            <a:extLst>
              <a:ext uri="{FF2B5EF4-FFF2-40B4-BE49-F238E27FC236}">
                <a16:creationId xmlns:a16="http://schemas.microsoft.com/office/drawing/2014/main" id="{F29F77A0-574A-4038-B732-B5FBC7C34F54}"/>
              </a:ext>
            </a:extLst>
          </p:cNvPr>
          <p:cNvPicPr>
            <a:picLocks noChangeAspect="1"/>
          </p:cNvPicPr>
          <p:nvPr userDrawn="1"/>
        </p:nvPicPr>
        <p:blipFill>
          <a:blip r:embed="rId4"/>
          <a:stretch>
            <a:fillRect/>
          </a:stretch>
        </p:blipFill>
        <p:spPr>
          <a:xfrm>
            <a:off x="-57355" y="2087764"/>
            <a:ext cx="4724809" cy="2682472"/>
          </a:xfrm>
          <a:prstGeom prst="rect">
            <a:avLst/>
          </a:prstGeom>
        </p:spPr>
      </p:pic>
    </p:spTree>
    <p:extLst>
      <p:ext uri="{BB962C8B-B14F-4D97-AF65-F5344CB8AC3E}">
        <p14:creationId xmlns:p14="http://schemas.microsoft.com/office/powerpoint/2010/main" val="1115949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870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96072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4601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541856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14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6834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69163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28750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82310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27015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458971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899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12925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71833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87905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69450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90839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14818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834656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8423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613903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448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4140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30534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3115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963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594612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675865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94810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8656095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718113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7700834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57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024953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2580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85684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2757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265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7117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0610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14714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me 1 - Dar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8E984-DFF2-441A-B0F7-2E35EAF5FD8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174" y="1786"/>
            <a:ext cx="12185652" cy="6854429"/>
          </a:xfrm>
          <a:prstGeom prst="rect">
            <a:avLst/>
          </a:prstGeom>
        </p:spPr>
      </p:pic>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0" name="Text Placeholder 15">
            <a:extLst>
              <a:ext uri="{FF2B5EF4-FFF2-40B4-BE49-F238E27FC236}">
                <a16:creationId xmlns:a16="http://schemas.microsoft.com/office/drawing/2014/main" id="{5E10806E-AB74-4866-8416-7CB335DD6BBA}"/>
              </a:ext>
            </a:extLst>
          </p:cNvPr>
          <p:cNvSpPr>
            <a:spLocks noGrp="1"/>
          </p:cNvSpPr>
          <p:nvPr>
            <p:ph type="body" sz="quarter" idx="11" hasCustomPrompt="1"/>
          </p:nvPr>
        </p:nvSpPr>
        <p:spPr>
          <a:xfrm>
            <a:off x="537633" y="1436159"/>
            <a:ext cx="5414434" cy="1772793"/>
          </a:xfrm>
        </p:spPr>
        <p:txBody>
          <a:bodyPr/>
          <a:lstStyle>
            <a:lvl1pPr marL="0" indent="0">
              <a:lnSpc>
                <a:spcPct val="90000"/>
              </a:lnSpc>
              <a:spcBef>
                <a:spcPts val="0"/>
              </a:spcBef>
              <a:buNone/>
              <a:defRPr sz="6400" spc="-20" baseline="0">
                <a:solidFill>
                  <a:srgbClr val="D59C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9" name="Picture 8">
            <a:extLst>
              <a:ext uri="{FF2B5EF4-FFF2-40B4-BE49-F238E27FC236}">
                <a16:creationId xmlns:a16="http://schemas.microsoft.com/office/drawing/2014/main" id="{56FA90DE-1FE7-5D46-BAB4-951143AB893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36676502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heme 2 - L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6A9EEC-A993-46FF-88AA-BC1F0B767A2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1"/>
            <a:ext cx="12191999" cy="6857999"/>
          </a:xfrm>
          <a:prstGeom prst="rect">
            <a:avLst/>
          </a:prstGeom>
        </p:spPr>
      </p:pic>
      <p:pic>
        <p:nvPicPr>
          <p:cNvPr id="11" name="MS logo gray - EMF" descr="Microsoft logo, gray text version">
            <a:extLst>
              <a:ext uri="{FF2B5EF4-FFF2-40B4-BE49-F238E27FC236}">
                <a16:creationId xmlns:a16="http://schemas.microsoft.com/office/drawing/2014/main" id="{BBF86FD4-AB09-4768-AF4D-ABE3D1F5E3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6317"/>
            <a:ext cx="1595967" cy="341759"/>
          </a:xfrm>
          <a:prstGeom prst="rect">
            <a:avLst/>
          </a:prstGeom>
        </p:spPr>
      </p:pic>
      <p:sp>
        <p:nvSpPr>
          <p:cNvPr id="16" name="Text Placeholder 15">
            <a:extLst>
              <a:ext uri="{FF2B5EF4-FFF2-40B4-BE49-F238E27FC236}">
                <a16:creationId xmlns:a16="http://schemas.microsoft.com/office/drawing/2014/main" id="{BAD35D78-D321-4875-BA1C-1B6DAC3F82AF}"/>
              </a:ext>
            </a:extLst>
          </p:cNvPr>
          <p:cNvSpPr>
            <a:spLocks noGrp="1"/>
          </p:cNvSpPr>
          <p:nvPr>
            <p:ph type="body" sz="quarter" idx="11" hasCustomPrompt="1"/>
          </p:nvPr>
        </p:nvSpPr>
        <p:spPr>
          <a:xfrm>
            <a:off x="594672" y="1437217"/>
            <a:ext cx="5414434" cy="1772793"/>
          </a:xfrm>
        </p:spPr>
        <p:txBody>
          <a:bodyPr/>
          <a:lstStyle>
            <a:lvl1pPr marL="0" indent="0">
              <a:lnSpc>
                <a:spcPct val="90000"/>
              </a:lnSpc>
              <a:spcBef>
                <a:spcPts val="0"/>
              </a:spcBef>
              <a:buNone/>
              <a:defRPr sz="6400" spc="-20" baseline="0">
                <a:solidFill>
                  <a:srgbClr val="0078D4"/>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5" name="Picture 4">
            <a:extLst>
              <a:ext uri="{FF2B5EF4-FFF2-40B4-BE49-F238E27FC236}">
                <a16:creationId xmlns:a16="http://schemas.microsoft.com/office/drawing/2014/main" id="{5DF115A8-2A24-5446-81A1-A0E3F680E7E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502836063"/>
      </p:ext>
    </p:extLst>
  </p:cSld>
  <p:clrMapOvr>
    <a:masterClrMapping/>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6237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eme 2 - Dark">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0CAFC4-2623-44E2-80E0-E8775898E5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999" cy="6857999"/>
          </a:xfrm>
          <a:prstGeom prst="rect">
            <a:avLst/>
          </a:prstGeom>
        </p:spPr>
      </p:pic>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0" name="Text Placeholder 15">
            <a:extLst>
              <a:ext uri="{FF2B5EF4-FFF2-40B4-BE49-F238E27FC236}">
                <a16:creationId xmlns:a16="http://schemas.microsoft.com/office/drawing/2014/main" id="{5E10806E-AB74-4866-8416-7CB335DD6BBA}"/>
              </a:ext>
            </a:extLst>
          </p:cNvPr>
          <p:cNvSpPr>
            <a:spLocks noGrp="1"/>
          </p:cNvSpPr>
          <p:nvPr>
            <p:ph type="body" sz="quarter" idx="11" hasCustomPrompt="1"/>
          </p:nvPr>
        </p:nvSpPr>
        <p:spPr>
          <a:xfrm>
            <a:off x="537633" y="1436159"/>
            <a:ext cx="4095327" cy="1772793"/>
          </a:xfrm>
        </p:spPr>
        <p:txBody>
          <a:bodyPr/>
          <a:lstStyle>
            <a:lvl1pPr marL="0" indent="0">
              <a:lnSpc>
                <a:spcPct val="90000"/>
              </a:lnSpc>
              <a:spcBef>
                <a:spcPts val="0"/>
              </a:spcBef>
              <a:buNone/>
              <a:defRPr sz="6400" spc="-20" baseline="0">
                <a:solidFill>
                  <a:srgbClr val="52E6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4" name="Picture 3">
            <a:extLst>
              <a:ext uri="{FF2B5EF4-FFF2-40B4-BE49-F238E27FC236}">
                <a16:creationId xmlns:a16="http://schemas.microsoft.com/office/drawing/2014/main" id="{D46E5D76-8734-644D-A039-F5AE3A5072E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5128" y="5613986"/>
            <a:ext cx="3652214" cy="981704"/>
          </a:xfrm>
          <a:prstGeom prst="rect">
            <a:avLst/>
          </a:prstGeom>
        </p:spPr>
      </p:pic>
    </p:spTree>
    <p:extLst>
      <p:ext uri="{BB962C8B-B14F-4D97-AF65-F5344CB8AC3E}">
        <p14:creationId xmlns:p14="http://schemas.microsoft.com/office/powerpoint/2010/main" val="3703240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heme 5 - Dark">
    <p:bg>
      <p:bgPr>
        <a:solidFill>
          <a:schemeClr val="tx2"/>
        </a:solidFill>
        <a:effectLst/>
      </p:bgPr>
    </p:bg>
    <p:spTree>
      <p:nvGrpSpPr>
        <p:cNvPr id="1" name=""/>
        <p:cNvGrpSpPr/>
        <p:nvPr/>
      </p:nvGrpSpPr>
      <p:grpSpPr>
        <a:xfrm>
          <a:off x="0" y="0"/>
          <a:ext cx="0" cy="0"/>
          <a:chOff x="0" y="0"/>
          <a:chExt cx="0" cy="0"/>
        </a:xfrm>
      </p:grpSpPr>
      <p:sp>
        <p:nvSpPr>
          <p:cNvPr id="11" name="Text Placeholder 15">
            <a:extLst>
              <a:ext uri="{FF2B5EF4-FFF2-40B4-BE49-F238E27FC236}">
                <a16:creationId xmlns:a16="http://schemas.microsoft.com/office/drawing/2014/main" id="{93F09230-DE90-7040-803C-B2A1FA59E3C6}"/>
              </a:ext>
            </a:extLst>
          </p:cNvPr>
          <p:cNvSpPr>
            <a:spLocks noGrp="1"/>
          </p:cNvSpPr>
          <p:nvPr>
            <p:ph type="body" sz="quarter" idx="11" hasCustomPrompt="1"/>
          </p:nvPr>
        </p:nvSpPr>
        <p:spPr>
          <a:xfrm>
            <a:off x="584200" y="1445526"/>
            <a:ext cx="7590367" cy="1772793"/>
          </a:xfrm>
        </p:spPr>
        <p:txBody>
          <a:bodyPr anchor="b" anchorCtr="0"/>
          <a:lstStyle>
            <a:lvl1pPr marL="0" indent="0">
              <a:lnSpc>
                <a:spcPct val="90000"/>
              </a:lnSpc>
              <a:spcBef>
                <a:spcPts val="0"/>
              </a:spcBef>
              <a:buNone/>
              <a:defRPr sz="6400" spc="-20" baseline="0">
                <a:solidFill>
                  <a:srgbClr val="0077D3"/>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 name="MS logo gray - EMF" descr="Microsoft logo, gray text version">
            <a:extLst>
              <a:ext uri="{FF2B5EF4-FFF2-40B4-BE49-F238E27FC236}">
                <a16:creationId xmlns:a16="http://schemas.microsoft.com/office/drawing/2014/main" id="{8468C69D-F8C2-104D-98EA-3212FF7F01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317"/>
            <a:ext cx="1595967" cy="341759"/>
          </a:xfrm>
          <a:prstGeom prst="rect">
            <a:avLst/>
          </a:prstGeom>
        </p:spPr>
      </p:pic>
      <p:pic>
        <p:nvPicPr>
          <p:cNvPr id="4" name="Picture 3">
            <a:extLst>
              <a:ext uri="{FF2B5EF4-FFF2-40B4-BE49-F238E27FC236}">
                <a16:creationId xmlns:a16="http://schemas.microsoft.com/office/drawing/2014/main" id="{AC0CA57E-EF48-034C-BE2D-BFC4F791107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2293740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eme 5 - Dark">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1" name="Text Placeholder 15">
            <a:extLst>
              <a:ext uri="{FF2B5EF4-FFF2-40B4-BE49-F238E27FC236}">
                <a16:creationId xmlns:a16="http://schemas.microsoft.com/office/drawing/2014/main" id="{93F09230-DE90-7040-803C-B2A1FA59E3C6}"/>
              </a:ext>
            </a:extLst>
          </p:cNvPr>
          <p:cNvSpPr>
            <a:spLocks noGrp="1"/>
          </p:cNvSpPr>
          <p:nvPr>
            <p:ph type="body" sz="quarter" idx="11" hasCustomPrompt="1"/>
          </p:nvPr>
        </p:nvSpPr>
        <p:spPr>
          <a:xfrm>
            <a:off x="584200" y="1445526"/>
            <a:ext cx="7590367" cy="1772793"/>
          </a:xfrm>
        </p:spPr>
        <p:txBody>
          <a:bodyPr anchor="b" anchorCtr="0"/>
          <a:lstStyle>
            <a:lvl1pPr marL="0" indent="0">
              <a:lnSpc>
                <a:spcPct val="90000"/>
              </a:lnSpc>
              <a:spcBef>
                <a:spcPts val="0"/>
              </a:spcBef>
              <a:buNone/>
              <a:defRPr sz="6400" spc="-20" baseline="0">
                <a:solidFill>
                  <a:srgbClr val="52E6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 name="Picture 1">
            <a:extLst>
              <a:ext uri="{FF2B5EF4-FFF2-40B4-BE49-F238E27FC236}">
                <a16:creationId xmlns:a16="http://schemas.microsoft.com/office/drawing/2014/main" id="{99799186-FE18-3349-A6B0-77D9CAED179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1188611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heme 5 - Dark">
    <p:bg>
      <p:bgPr>
        <a:gradFill flip="none" rotWithShape="1">
          <a:gsLst>
            <a:gs pos="84000">
              <a:srgbClr val="59448D"/>
            </a:gs>
            <a:gs pos="0">
              <a:srgbClr val="3A2E57"/>
            </a:gs>
            <a:gs pos="98000">
              <a:srgbClr val="8562C5"/>
            </a:gs>
          </a:gsLst>
          <a:lin ang="18900000" scaled="1"/>
          <a:tileRect/>
        </a:gra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1" name="Text Placeholder 15">
            <a:extLst>
              <a:ext uri="{FF2B5EF4-FFF2-40B4-BE49-F238E27FC236}">
                <a16:creationId xmlns:a16="http://schemas.microsoft.com/office/drawing/2014/main" id="{93F09230-DE90-7040-803C-B2A1FA59E3C6}"/>
              </a:ext>
            </a:extLst>
          </p:cNvPr>
          <p:cNvSpPr>
            <a:spLocks noGrp="1"/>
          </p:cNvSpPr>
          <p:nvPr>
            <p:ph type="body" sz="quarter" idx="11" hasCustomPrompt="1"/>
          </p:nvPr>
        </p:nvSpPr>
        <p:spPr>
          <a:xfrm>
            <a:off x="584200" y="1445526"/>
            <a:ext cx="7590367" cy="1772793"/>
          </a:xfrm>
        </p:spPr>
        <p:txBody>
          <a:bodyPr anchor="b" anchorCtr="0"/>
          <a:lstStyle>
            <a:lvl1pPr marL="0" indent="0">
              <a:lnSpc>
                <a:spcPct val="90000"/>
              </a:lnSpc>
              <a:spcBef>
                <a:spcPts val="0"/>
              </a:spcBef>
              <a:buNone/>
              <a:defRPr sz="6400" spc="-20" baseline="0">
                <a:solidFill>
                  <a:srgbClr val="D59D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 name="Picture 1">
            <a:extLst>
              <a:ext uri="{FF2B5EF4-FFF2-40B4-BE49-F238E27FC236}">
                <a16:creationId xmlns:a16="http://schemas.microsoft.com/office/drawing/2014/main" id="{16089E1D-58F4-B34A-B3B8-685722C78DF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24792971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40">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heme 5 - Dark">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1" name="Text Placeholder 15">
            <a:extLst>
              <a:ext uri="{FF2B5EF4-FFF2-40B4-BE49-F238E27FC236}">
                <a16:creationId xmlns:a16="http://schemas.microsoft.com/office/drawing/2014/main" id="{93F09230-DE90-7040-803C-B2A1FA59E3C6}"/>
              </a:ext>
            </a:extLst>
          </p:cNvPr>
          <p:cNvSpPr>
            <a:spLocks noGrp="1"/>
          </p:cNvSpPr>
          <p:nvPr>
            <p:ph type="body" sz="quarter" idx="11" hasCustomPrompt="1"/>
          </p:nvPr>
        </p:nvSpPr>
        <p:spPr>
          <a:xfrm>
            <a:off x="584200" y="1445526"/>
            <a:ext cx="7590367" cy="1772793"/>
          </a:xfrm>
        </p:spPr>
        <p:txBody>
          <a:bodyPr anchor="b" anchorCtr="0"/>
          <a:lstStyle>
            <a:lvl1pPr marL="0" indent="0">
              <a:lnSpc>
                <a:spcPct val="90000"/>
              </a:lnSpc>
              <a:spcBef>
                <a:spcPts val="0"/>
              </a:spcBef>
              <a:buNone/>
              <a:defRPr sz="6400" spc="-20" baseline="0">
                <a:solidFill>
                  <a:srgbClr val="52E6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 name="Picture 1">
            <a:extLst>
              <a:ext uri="{FF2B5EF4-FFF2-40B4-BE49-F238E27FC236}">
                <a16:creationId xmlns:a16="http://schemas.microsoft.com/office/drawing/2014/main" id="{9DDB0057-81F9-B646-83A5-FF30C64C8F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40316592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eme 6">
    <p:bg>
      <p:bgRef idx="1001">
        <a:schemeClr val="bg1"/>
      </p:bgRef>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40DD230-C295-40D7-9C9E-B35A5AE32C48}"/>
              </a:ext>
            </a:extLst>
          </p:cNvPr>
          <p:cNvSpPr>
            <a:spLocks noGrp="1"/>
          </p:cNvSpPr>
          <p:nvPr>
            <p:ph type="pic" sz="quarter" idx="12"/>
          </p:nvPr>
        </p:nvSpPr>
        <p:spPr>
          <a:xfrm>
            <a:off x="6244167" y="0"/>
            <a:ext cx="594783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marL="0" indent="0" algn="ctr">
              <a:buFont typeface="Arial" panose="020B0604020202020204" pitchFamily="34" charset="0"/>
              <a:buNone/>
              <a:defRPr/>
            </a:lvl1pPr>
          </a:lstStyle>
          <a:p>
            <a:r>
              <a:rPr lang="en-US"/>
              <a:t>Click icon to add picture</a:t>
            </a:r>
            <a:endParaRPr lang="en-US" dirty="0"/>
          </a:p>
        </p:txBody>
      </p:sp>
      <p:sp>
        <p:nvSpPr>
          <p:cNvPr id="20" name="Text Placeholder 15">
            <a:extLst>
              <a:ext uri="{FF2B5EF4-FFF2-40B4-BE49-F238E27FC236}">
                <a16:creationId xmlns:a16="http://schemas.microsoft.com/office/drawing/2014/main" id="{5CB14C67-CA30-4792-905C-09A1A9BF32B8}"/>
              </a:ext>
            </a:extLst>
          </p:cNvPr>
          <p:cNvSpPr>
            <a:spLocks noGrp="1"/>
          </p:cNvSpPr>
          <p:nvPr>
            <p:ph type="body" sz="quarter" idx="11" hasCustomPrompt="1"/>
          </p:nvPr>
        </p:nvSpPr>
        <p:spPr>
          <a:xfrm>
            <a:off x="537633" y="1437217"/>
            <a:ext cx="4761443" cy="1772793"/>
          </a:xfrm>
        </p:spPr>
        <p:txBody>
          <a:bodyPr anchor="ctr" anchorCtr="0"/>
          <a:lstStyle>
            <a:lvl1pPr marL="0" indent="0">
              <a:lnSpc>
                <a:spcPct val="90000"/>
              </a:lnSpc>
              <a:spcBef>
                <a:spcPts val="0"/>
              </a:spcBef>
              <a:buNone/>
              <a:defRPr sz="6400" spc="-20" baseline="0">
                <a:solidFill>
                  <a:srgbClr val="FFB901"/>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3" name="MS logo white - EMF" descr="Microsoft logo white text version">
            <a:extLst>
              <a:ext uri="{FF2B5EF4-FFF2-40B4-BE49-F238E27FC236}">
                <a16:creationId xmlns:a16="http://schemas.microsoft.com/office/drawing/2014/main" id="{4070160B-2FDB-432A-A890-B3FBEC93BE6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pic>
        <p:nvPicPr>
          <p:cNvPr id="2" name="Picture 1">
            <a:extLst>
              <a:ext uri="{FF2B5EF4-FFF2-40B4-BE49-F238E27FC236}">
                <a16:creationId xmlns:a16="http://schemas.microsoft.com/office/drawing/2014/main" id="{D656CF46-0690-1844-B754-A53F55775B95}"/>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3241843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16">
          <p15:clr>
            <a:srgbClr val="A4A3A4"/>
          </p15:clr>
        </p15:guide>
        <p15:guide id="21" pos="7680">
          <p15:clr>
            <a:srgbClr val="A4A3A4"/>
          </p15:clr>
        </p15:guide>
        <p15:guide id="22" pos="8304">
          <p15:clr>
            <a:srgbClr val="A4A3A4"/>
          </p15:clr>
        </p15:guide>
        <p15:guide id="23" pos="8568">
          <p15:clr>
            <a:srgbClr val="A4A3A4"/>
          </p15:clr>
        </p15:guide>
        <p15:guide id="24" pos="9192">
          <p15:clr>
            <a:srgbClr val="A4A3A4"/>
          </p15:clr>
        </p15:guide>
        <p15:guide id="25" pos="9466">
          <p15:clr>
            <a:srgbClr val="A4A3A4"/>
          </p15:clr>
        </p15:guide>
        <p15:guide id="26" pos="10080">
          <p15:clr>
            <a:srgbClr val="A4A3A4"/>
          </p15:clr>
        </p15:guide>
        <p15:guide id="27" pos="10354">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peaker Promotion - Light">
    <p:bg>
      <p:bgPr>
        <a:solidFill>
          <a:srgbClr val="F4F2F2"/>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40DD230-C295-40D7-9C9E-B35A5AE32C48}"/>
              </a:ext>
            </a:extLst>
          </p:cNvPr>
          <p:cNvSpPr>
            <a:spLocks noGrp="1"/>
          </p:cNvSpPr>
          <p:nvPr>
            <p:ph type="pic" sz="quarter" idx="12"/>
          </p:nvPr>
        </p:nvSpPr>
        <p:spPr>
          <a:xfrm>
            <a:off x="6244167" y="0"/>
            <a:ext cx="594783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marL="0" indent="0" algn="ctr">
              <a:buFont typeface="Arial" panose="020B0604020202020204" pitchFamily="34" charset="0"/>
              <a:buNone/>
              <a:defRPr>
                <a:solidFill>
                  <a:schemeClr val="bg1"/>
                </a:solidFill>
              </a:defRPr>
            </a:lvl1pPr>
          </a:lstStyle>
          <a:p>
            <a:r>
              <a:rPr lang="en-US"/>
              <a:t>Click icon to add picture</a:t>
            </a:r>
            <a:endParaRPr lang="en-US" dirty="0"/>
          </a:p>
        </p:txBody>
      </p:sp>
      <p:sp>
        <p:nvSpPr>
          <p:cNvPr id="6" name="Text Placeholder 15">
            <a:extLst>
              <a:ext uri="{FF2B5EF4-FFF2-40B4-BE49-F238E27FC236}">
                <a16:creationId xmlns:a16="http://schemas.microsoft.com/office/drawing/2014/main" id="{52198B06-D016-4308-BC84-5E6272BC64FE}"/>
              </a:ext>
            </a:extLst>
          </p:cNvPr>
          <p:cNvSpPr>
            <a:spLocks noGrp="1"/>
          </p:cNvSpPr>
          <p:nvPr>
            <p:ph type="body" sz="quarter" idx="11" hasCustomPrompt="1"/>
          </p:nvPr>
        </p:nvSpPr>
        <p:spPr>
          <a:xfrm>
            <a:off x="584201" y="2338883"/>
            <a:ext cx="4714875" cy="1329595"/>
          </a:xfrm>
        </p:spPr>
        <p:txBody>
          <a:bodyPr anchor="b" anchorCtr="0"/>
          <a:lstStyle>
            <a:lvl1pPr marL="0" indent="0">
              <a:lnSpc>
                <a:spcPct val="90000"/>
              </a:lnSpc>
              <a:spcBef>
                <a:spcPts val="0"/>
              </a:spcBef>
              <a:buNone/>
              <a:defRPr sz="4800" spc="-20" baseline="0">
                <a:solidFill>
                  <a:schemeClr val="accent1"/>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sp>
        <p:nvSpPr>
          <p:cNvPr id="8" name="Text Placeholder 15">
            <a:extLst>
              <a:ext uri="{FF2B5EF4-FFF2-40B4-BE49-F238E27FC236}">
                <a16:creationId xmlns:a16="http://schemas.microsoft.com/office/drawing/2014/main" id="{206663B4-11FA-45AF-9C18-F498DDEE19C3}"/>
              </a:ext>
            </a:extLst>
          </p:cNvPr>
          <p:cNvSpPr>
            <a:spLocks noGrp="1"/>
          </p:cNvSpPr>
          <p:nvPr>
            <p:ph type="body" sz="quarter" idx="13" hasCustomPrompt="1"/>
          </p:nvPr>
        </p:nvSpPr>
        <p:spPr>
          <a:xfrm>
            <a:off x="584201" y="3886315"/>
            <a:ext cx="4714875" cy="369332"/>
          </a:xfrm>
        </p:spPr>
        <p:txBody>
          <a:bodyPr anchor="t" anchorCtr="0"/>
          <a:lstStyle>
            <a:lvl1pPr marL="0" indent="0">
              <a:lnSpc>
                <a:spcPct val="90000"/>
              </a:lnSpc>
              <a:spcBef>
                <a:spcPts val="0"/>
              </a:spcBef>
              <a:buNone/>
              <a:defRPr sz="2667" spc="0" baseline="0">
                <a:solidFill>
                  <a:schemeClr val="tx1"/>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Text placeholder</a:t>
            </a:r>
          </a:p>
        </p:txBody>
      </p:sp>
      <p:pic>
        <p:nvPicPr>
          <p:cNvPr id="2" name="MS logo gray - EMF" descr="Microsoft logo, gray text version">
            <a:extLst>
              <a:ext uri="{FF2B5EF4-FFF2-40B4-BE49-F238E27FC236}">
                <a16:creationId xmlns:a16="http://schemas.microsoft.com/office/drawing/2014/main" id="{77A91DBC-288A-45AC-BBD4-249A89953D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6317"/>
            <a:ext cx="1595967" cy="341759"/>
          </a:xfrm>
          <a:prstGeom prst="rect">
            <a:avLst/>
          </a:prstGeom>
        </p:spPr>
      </p:pic>
      <p:pic>
        <p:nvPicPr>
          <p:cNvPr id="3" name="Picture 2">
            <a:extLst>
              <a:ext uri="{FF2B5EF4-FFF2-40B4-BE49-F238E27FC236}">
                <a16:creationId xmlns:a16="http://schemas.microsoft.com/office/drawing/2014/main" id="{B59A948B-47FE-4C4F-8A94-9612A5F5A6A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5128" y="5613986"/>
            <a:ext cx="3652213" cy="981704"/>
          </a:xfrm>
          <a:prstGeom prst="rect">
            <a:avLst/>
          </a:prstGeom>
        </p:spPr>
      </p:pic>
    </p:spTree>
    <p:extLst>
      <p:ext uri="{BB962C8B-B14F-4D97-AF65-F5344CB8AC3E}">
        <p14:creationId xmlns:p14="http://schemas.microsoft.com/office/powerpoint/2010/main" val="32144072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68">
          <p15:clr>
            <a:srgbClr val="A4A3A4"/>
          </p15:clr>
        </p15:guide>
        <p15:guide id="20" pos="7416">
          <p15:clr>
            <a:srgbClr val="A4A3A4"/>
          </p15:clr>
        </p15:guide>
        <p15:guide id="21" pos="7680">
          <p15:clr>
            <a:srgbClr val="A4A3A4"/>
          </p15:clr>
        </p15:guide>
        <p15:guide id="22" pos="8304">
          <p15:clr>
            <a:srgbClr val="A4A3A4"/>
          </p15:clr>
        </p15:guide>
        <p15:guide id="23" pos="8568">
          <p15:clr>
            <a:srgbClr val="A4A3A4"/>
          </p15:clr>
        </p15:guide>
        <p15:guide id="24" pos="9192">
          <p15:clr>
            <a:srgbClr val="A4A3A4"/>
          </p15:clr>
        </p15:guide>
        <p15:guide id="25" pos="9466">
          <p15:clr>
            <a:srgbClr val="A4A3A4"/>
          </p15:clr>
        </p15:guide>
        <p15:guide id="26" pos="10080">
          <p15:clr>
            <a:srgbClr val="A4A3A4"/>
          </p15:clr>
        </p15:guide>
        <p15:guide id="27" pos="10354">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eaker Promotion - L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40DD230-C295-40D7-9C9E-B35A5AE32C48}"/>
              </a:ext>
            </a:extLst>
          </p:cNvPr>
          <p:cNvSpPr>
            <a:spLocks noGrp="1"/>
          </p:cNvSpPr>
          <p:nvPr>
            <p:ph type="pic" sz="quarter" idx="12"/>
          </p:nvPr>
        </p:nvSpPr>
        <p:spPr>
          <a:xfrm>
            <a:off x="6244167" y="0"/>
            <a:ext cx="594783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marL="0" indent="0" algn="ctr">
              <a:buFont typeface="Arial" panose="020B0604020202020204" pitchFamily="34" charset="0"/>
              <a:buNone/>
              <a:defRPr>
                <a:solidFill>
                  <a:schemeClr val="bg1"/>
                </a:solidFill>
              </a:defRPr>
            </a:lvl1pPr>
          </a:lstStyle>
          <a:p>
            <a:r>
              <a:rPr lang="en-US"/>
              <a:t>Click icon to add picture</a:t>
            </a:r>
            <a:endParaRPr lang="en-US" dirty="0"/>
          </a:p>
        </p:txBody>
      </p:sp>
      <p:sp>
        <p:nvSpPr>
          <p:cNvPr id="6" name="Text Placeholder 15">
            <a:extLst>
              <a:ext uri="{FF2B5EF4-FFF2-40B4-BE49-F238E27FC236}">
                <a16:creationId xmlns:a16="http://schemas.microsoft.com/office/drawing/2014/main" id="{52198B06-D016-4308-BC84-5E6272BC64FE}"/>
              </a:ext>
            </a:extLst>
          </p:cNvPr>
          <p:cNvSpPr>
            <a:spLocks noGrp="1"/>
          </p:cNvSpPr>
          <p:nvPr>
            <p:ph type="body" sz="quarter" idx="11" hasCustomPrompt="1"/>
          </p:nvPr>
        </p:nvSpPr>
        <p:spPr>
          <a:xfrm>
            <a:off x="584201" y="2338883"/>
            <a:ext cx="4714875" cy="1329595"/>
          </a:xfrm>
        </p:spPr>
        <p:txBody>
          <a:bodyPr anchor="b" anchorCtr="0"/>
          <a:lstStyle>
            <a:lvl1pPr marL="0" indent="0">
              <a:lnSpc>
                <a:spcPct val="90000"/>
              </a:lnSpc>
              <a:spcBef>
                <a:spcPts val="0"/>
              </a:spcBef>
              <a:buNone/>
              <a:defRPr sz="4800" spc="-20" baseline="0">
                <a:solidFill>
                  <a:srgbClr val="8662C5"/>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sp>
        <p:nvSpPr>
          <p:cNvPr id="8" name="Text Placeholder 15">
            <a:extLst>
              <a:ext uri="{FF2B5EF4-FFF2-40B4-BE49-F238E27FC236}">
                <a16:creationId xmlns:a16="http://schemas.microsoft.com/office/drawing/2014/main" id="{206663B4-11FA-45AF-9C18-F498DDEE19C3}"/>
              </a:ext>
            </a:extLst>
          </p:cNvPr>
          <p:cNvSpPr>
            <a:spLocks noGrp="1"/>
          </p:cNvSpPr>
          <p:nvPr>
            <p:ph type="body" sz="quarter" idx="13" hasCustomPrompt="1"/>
          </p:nvPr>
        </p:nvSpPr>
        <p:spPr>
          <a:xfrm>
            <a:off x="584201" y="3886315"/>
            <a:ext cx="4714875" cy="369332"/>
          </a:xfrm>
        </p:spPr>
        <p:txBody>
          <a:bodyPr anchor="t" anchorCtr="0"/>
          <a:lstStyle>
            <a:lvl1pPr marL="0" indent="0">
              <a:lnSpc>
                <a:spcPct val="90000"/>
              </a:lnSpc>
              <a:spcBef>
                <a:spcPts val="0"/>
              </a:spcBef>
              <a:buNone/>
              <a:defRPr sz="2667" spc="0" baseline="0">
                <a:solidFill>
                  <a:schemeClr val="tx1"/>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Text placeholder</a:t>
            </a:r>
          </a:p>
        </p:txBody>
      </p:sp>
      <p:pic>
        <p:nvPicPr>
          <p:cNvPr id="2" name="MS logo gray - EMF" descr="Microsoft logo, gray text version">
            <a:extLst>
              <a:ext uri="{FF2B5EF4-FFF2-40B4-BE49-F238E27FC236}">
                <a16:creationId xmlns:a16="http://schemas.microsoft.com/office/drawing/2014/main" id="{77A91DBC-288A-45AC-BBD4-249A89953D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6317"/>
            <a:ext cx="1595967" cy="341759"/>
          </a:xfrm>
          <a:prstGeom prst="rect">
            <a:avLst/>
          </a:prstGeom>
        </p:spPr>
      </p:pic>
      <p:pic>
        <p:nvPicPr>
          <p:cNvPr id="3" name="Picture 2">
            <a:extLst>
              <a:ext uri="{FF2B5EF4-FFF2-40B4-BE49-F238E27FC236}">
                <a16:creationId xmlns:a16="http://schemas.microsoft.com/office/drawing/2014/main" id="{A43529EC-D1A6-8C44-9147-3F45FAFB668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5128" y="5613986"/>
            <a:ext cx="3652213" cy="981704"/>
          </a:xfrm>
          <a:prstGeom prst="rect">
            <a:avLst/>
          </a:prstGeom>
        </p:spPr>
      </p:pic>
    </p:spTree>
    <p:extLst>
      <p:ext uri="{BB962C8B-B14F-4D97-AF65-F5344CB8AC3E}">
        <p14:creationId xmlns:p14="http://schemas.microsoft.com/office/powerpoint/2010/main" val="2171052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68">
          <p15:clr>
            <a:srgbClr val="A4A3A4"/>
          </p15:clr>
        </p15:guide>
        <p15:guide id="20" pos="7416">
          <p15:clr>
            <a:srgbClr val="A4A3A4"/>
          </p15:clr>
        </p15:guide>
        <p15:guide id="21" pos="7680">
          <p15:clr>
            <a:srgbClr val="A4A3A4"/>
          </p15:clr>
        </p15:guide>
        <p15:guide id="22" pos="8304">
          <p15:clr>
            <a:srgbClr val="A4A3A4"/>
          </p15:clr>
        </p15:guide>
        <p15:guide id="23" pos="8568">
          <p15:clr>
            <a:srgbClr val="A4A3A4"/>
          </p15:clr>
        </p15:guide>
        <p15:guide id="24" pos="9192">
          <p15:clr>
            <a:srgbClr val="A4A3A4"/>
          </p15:clr>
        </p15:guide>
        <p15:guide id="25" pos="9466">
          <p15:clr>
            <a:srgbClr val="A4A3A4"/>
          </p15:clr>
        </p15:guide>
        <p15:guide id="26" pos="10080">
          <p15:clr>
            <a:srgbClr val="A4A3A4"/>
          </p15:clr>
        </p15:guide>
        <p15:guide id="27" pos="10354">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eaker Promotion - Dark">
    <p:bg>
      <p:bgRef idx="1001">
        <a:schemeClr val="bg1"/>
      </p:bgRef>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40DD230-C295-40D7-9C9E-B35A5AE32C48}"/>
              </a:ext>
            </a:extLst>
          </p:cNvPr>
          <p:cNvSpPr>
            <a:spLocks noGrp="1"/>
          </p:cNvSpPr>
          <p:nvPr>
            <p:ph type="pic" sz="quarter" idx="12"/>
          </p:nvPr>
        </p:nvSpPr>
        <p:spPr>
          <a:xfrm>
            <a:off x="6244167" y="0"/>
            <a:ext cx="594783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marL="0" indent="0" algn="ctr">
              <a:buFont typeface="Arial" panose="020B0604020202020204" pitchFamily="34" charset="0"/>
              <a:buNone/>
              <a:defRPr/>
            </a:lvl1pPr>
          </a:lstStyle>
          <a:p>
            <a:r>
              <a:rPr lang="en-US"/>
              <a:t>Click icon to add picture</a:t>
            </a:r>
            <a:endParaRPr lang="en-US" dirty="0"/>
          </a:p>
        </p:txBody>
      </p:sp>
      <p:pic>
        <p:nvPicPr>
          <p:cNvPr id="23" name="MS logo white - EMF" descr="Microsoft logo white text version">
            <a:extLst>
              <a:ext uri="{FF2B5EF4-FFF2-40B4-BE49-F238E27FC236}">
                <a16:creationId xmlns:a16="http://schemas.microsoft.com/office/drawing/2014/main" id="{4070160B-2FDB-432A-A890-B3FBEC93BE6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0" name="Text Placeholder 15">
            <a:extLst>
              <a:ext uri="{FF2B5EF4-FFF2-40B4-BE49-F238E27FC236}">
                <a16:creationId xmlns:a16="http://schemas.microsoft.com/office/drawing/2014/main" id="{899BD9A7-50B9-8541-8408-FD2C9F7213A2}"/>
              </a:ext>
            </a:extLst>
          </p:cNvPr>
          <p:cNvSpPr>
            <a:spLocks noGrp="1"/>
          </p:cNvSpPr>
          <p:nvPr>
            <p:ph type="body" sz="quarter" idx="11" hasCustomPrompt="1"/>
          </p:nvPr>
        </p:nvSpPr>
        <p:spPr>
          <a:xfrm>
            <a:off x="605590" y="3582874"/>
            <a:ext cx="4714875" cy="553998"/>
          </a:xfrm>
        </p:spPr>
        <p:txBody>
          <a:bodyPr anchor="b" anchorCtr="0"/>
          <a:lstStyle>
            <a:lvl1pPr marL="0" indent="0">
              <a:lnSpc>
                <a:spcPct val="90000"/>
              </a:lnSpc>
              <a:spcBef>
                <a:spcPts val="0"/>
              </a:spcBef>
              <a:buNone/>
              <a:defRPr sz="4000" spc="-20" baseline="0">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a:t>Speaker name</a:t>
            </a:r>
          </a:p>
        </p:txBody>
      </p:sp>
      <p:sp>
        <p:nvSpPr>
          <p:cNvPr id="11" name="Text Placeholder 15">
            <a:extLst>
              <a:ext uri="{FF2B5EF4-FFF2-40B4-BE49-F238E27FC236}">
                <a16:creationId xmlns:a16="http://schemas.microsoft.com/office/drawing/2014/main" id="{16226160-262B-B448-8244-374907FAA58F}"/>
              </a:ext>
            </a:extLst>
          </p:cNvPr>
          <p:cNvSpPr>
            <a:spLocks noGrp="1"/>
          </p:cNvSpPr>
          <p:nvPr>
            <p:ph type="body" sz="quarter" idx="13" hasCustomPrompt="1"/>
          </p:nvPr>
        </p:nvSpPr>
        <p:spPr>
          <a:xfrm>
            <a:off x="605590" y="4354709"/>
            <a:ext cx="4714875" cy="332399"/>
          </a:xfrm>
        </p:spPr>
        <p:txBody>
          <a:bodyPr anchor="t" anchorCtr="0"/>
          <a:lstStyle>
            <a:lvl1pPr marL="0" indent="0">
              <a:lnSpc>
                <a:spcPct val="90000"/>
              </a:lnSpc>
              <a:spcBef>
                <a:spcPts val="0"/>
              </a:spcBef>
              <a:buNone/>
              <a:defRPr sz="2400" spc="0" baseline="0">
                <a:solidFill>
                  <a:srgbClr val="52E6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Title/role</a:t>
            </a:r>
          </a:p>
        </p:txBody>
      </p:sp>
      <p:pic>
        <p:nvPicPr>
          <p:cNvPr id="4" name="Picture 3">
            <a:extLst>
              <a:ext uri="{FF2B5EF4-FFF2-40B4-BE49-F238E27FC236}">
                <a16:creationId xmlns:a16="http://schemas.microsoft.com/office/drawing/2014/main" id="{7853759D-F2D5-3A43-AA17-4EA94427AD4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5128" y="5613986"/>
            <a:ext cx="3652214" cy="981704"/>
          </a:xfrm>
          <a:prstGeom prst="rect">
            <a:avLst/>
          </a:prstGeom>
        </p:spPr>
      </p:pic>
    </p:spTree>
    <p:extLst>
      <p:ext uri="{BB962C8B-B14F-4D97-AF65-F5344CB8AC3E}">
        <p14:creationId xmlns:p14="http://schemas.microsoft.com/office/powerpoint/2010/main" val="16588607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350"/>
                                        <p:tgtEl>
                                          <p:spTgt spid="10">
                                            <p:txEl>
                                              <p:pRg st="0" end="0"/>
                                            </p:txEl>
                                          </p:spTgt>
                                        </p:tgtEl>
                                      </p:cBhvr>
                                    </p:animEffect>
                                  </p:childTnLst>
                                </p:cTn>
                              </p:par>
                              <p:par>
                                <p:cTn id="8" presetID="42" presetClass="path" presetSubtype="0" decel="100000" fill="hold" grpId="1" nodeType="withEffect">
                                  <p:stCondLst>
                                    <p:cond delay="100"/>
                                  </p:stCondLst>
                                  <p:childTnLst>
                                    <p:animMotion origin="layout" path="M -3.05556E-6 2.46914E-7 L -3.05556E-6 0.03472 " pathEditMode="relative" rAng="0" ptsTypes="AA">
                                      <p:cBhvr>
                                        <p:cTn id="9" dur="500" spd="-100000" fill="hold"/>
                                        <p:tgtEl>
                                          <p:spTgt spid="10">
                                            <p:txEl>
                                              <p:pRg st="0" end="0"/>
                                            </p:txEl>
                                          </p:spTgt>
                                        </p:tgtEl>
                                        <p:attrNameLst>
                                          <p:attrName>ppt_x</p:attrName>
                                          <p:attrName>ppt_y</p:attrName>
                                        </p:attrNameLst>
                                      </p:cBhvr>
                                      <p:rCtr x="0" y="1728"/>
                                    </p:animMotion>
                                  </p:childTnLst>
                                </p:cTn>
                              </p:par>
                              <p:par>
                                <p:cTn id="10" presetID="10" presetClass="entr" presetSubtype="0" fill="hold" grpId="0" nodeType="withEffect">
                                  <p:stCondLst>
                                    <p:cond delay="2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350"/>
                                        <p:tgtEl>
                                          <p:spTgt spid="11">
                                            <p:txEl>
                                              <p:pRg st="0" end="0"/>
                                            </p:txEl>
                                          </p:spTgt>
                                        </p:tgtEl>
                                      </p:cBhvr>
                                    </p:animEffect>
                                  </p:childTnLst>
                                </p:cTn>
                              </p:par>
                              <p:par>
                                <p:cTn id="13" presetID="42" presetClass="path" presetSubtype="0" decel="100000" fill="hold" grpId="1" nodeType="withEffect">
                                  <p:stCondLst>
                                    <p:cond delay="200"/>
                                  </p:stCondLst>
                                  <p:childTnLst>
                                    <p:animMotion origin="layout" path="M -5.55556E-7 -3.08642E-6 L -5.55556E-7 0.03473 " pathEditMode="relative" rAng="0" ptsTypes="AA">
                                      <p:cBhvr>
                                        <p:cTn id="14" dur="500" spd="-100000" fill="hold"/>
                                        <p:tgtEl>
                                          <p:spTgt spid="11">
                                            <p:txEl>
                                              <p:pRg st="0" end="0"/>
                                            </p:txEl>
                                          </p:spTgt>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Effect transition="in" filter="fade">
                      <p:cBhvr>
                        <p:cTn dur="350"/>
                        <p:tgtEl>
                          <p:spTgt spid="10"/>
                        </p:tgtEl>
                      </p:cBhvr>
                    </p:animEffect>
                  </p:childTnLst>
                </p:cTn>
              </p:par>
            </p:tnLst>
          </p:tmpl>
        </p:tmplLst>
      </p:bldP>
      <p:bldP spid="10" grpId="1" build="p">
        <p:tmplLst>
          <p:tmpl lvl="1">
            <p:tnLst>
              <p:par>
                <p:cTn presetID="42" presetClass="path" presetSubtype="0" decel="100000" fill="hold" nodeType="withEffect">
                  <p:stCondLst>
                    <p:cond delay="100"/>
                  </p:stCondLst>
                  <p:childTnLst>
                    <p:animMotion origin="layout" path="M -3.05556E-6 2.46914E-7 L -3.05556E-6 0.03472 " pathEditMode="relative" rAng="0" ptsTypes="AA">
                      <p:cBhvr>
                        <p:cTn dur="500" spd="-100000" fill="hold"/>
                        <p:tgtEl>
                          <p:spTgt spid="10"/>
                        </p:tgtEl>
                        <p:attrNameLst>
                          <p:attrName>ppt_x</p:attrName>
                          <p:attrName>ppt_y</p:attrName>
                        </p:attrNameLst>
                      </p:cBhvr>
                      <p:rCtr x="0" y="1728"/>
                    </p:animMotion>
                  </p:childTnLst>
                </p:cTn>
              </p:par>
            </p:tnLst>
          </p:tmpl>
        </p:tmplLst>
      </p:bldP>
      <p:bldP spid="11" grpId="0" build="p">
        <p:tmplLst>
          <p:tmpl lvl="1">
            <p:tnLst>
              <p:par>
                <p:cTn presetID="10"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350"/>
                        <p:tgtEl>
                          <p:spTgt spid="11"/>
                        </p:tgtEl>
                      </p:cBhvr>
                    </p:animEffect>
                  </p:childTnLst>
                </p:cTn>
              </p:par>
            </p:tnLst>
          </p:tmpl>
        </p:tmplLst>
      </p:bldP>
      <p:bldP spid="11" grpId="1" build="p">
        <p:tmplLst>
          <p:tmpl lvl="1">
            <p:tnLst>
              <p:par>
                <p:cTn presetID="42" presetClass="path" presetSubtype="0" decel="100000" fill="hold" nodeType="withEffect">
                  <p:stCondLst>
                    <p:cond delay="200"/>
                  </p:stCondLst>
                  <p:childTnLst>
                    <p:animMotion origin="layout" path="M -5.55556E-7 -3.08642E-6 L -5.55556E-7 0.03473 " pathEditMode="relative" rAng="0" ptsTypes="AA">
                      <p:cBhvr>
                        <p:cTn dur="500" spd="-100000" fill="hold"/>
                        <p:tgtEl>
                          <p:spTgt spid="11"/>
                        </p:tgtEl>
                        <p:attrNameLst>
                          <p:attrName>ppt_x</p:attrName>
                          <p:attrName>ppt_y</p:attrName>
                        </p:attrNameLst>
                      </p:cBhvr>
                      <p:rCtr x="0" y="1728"/>
                    </p:animMotion>
                  </p:childTnLst>
                </p:cTn>
              </p:par>
            </p:tnLst>
          </p:tmpl>
        </p:tmplLst>
      </p:bldP>
    </p:bldLst>
  </p:timing>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2">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16">
          <p15:clr>
            <a:srgbClr val="A4A3A4"/>
          </p15:clr>
        </p15:guide>
        <p15:guide id="21" pos="7680">
          <p15:clr>
            <a:srgbClr val="A4A3A4"/>
          </p15:clr>
        </p15:guide>
        <p15:guide id="22" pos="8304">
          <p15:clr>
            <a:srgbClr val="A4A3A4"/>
          </p15:clr>
        </p15:guide>
        <p15:guide id="23" pos="8568">
          <p15:clr>
            <a:srgbClr val="A4A3A4"/>
          </p15:clr>
        </p15:guide>
        <p15:guide id="24" pos="9192">
          <p15:clr>
            <a:srgbClr val="A4A3A4"/>
          </p15:clr>
        </p15:guide>
        <p15:guide id="25" pos="9466">
          <p15:clr>
            <a:srgbClr val="A4A3A4"/>
          </p15:clr>
        </p15:guide>
        <p15:guide id="26" pos="10080">
          <p15:clr>
            <a:srgbClr val="A4A3A4"/>
          </p15:clr>
        </p15:guide>
        <p15:guide id="27" pos="10354">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18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8285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439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98546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emf"/><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40911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2"/>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5"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6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6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762"/>
          <a:stretch/>
        </p:blipFill>
        <p:spPr>
          <a:xfrm rot="5400000">
            <a:off x="9509761" y="2843776"/>
            <a:ext cx="6858000" cy="1170455"/>
          </a:xfrm>
          <a:prstGeom prst="rect">
            <a:avLst/>
          </a:prstGeom>
        </p:spPr>
      </p:pic>
    </p:spTree>
    <p:extLst>
      <p:ext uri="{BB962C8B-B14F-4D97-AF65-F5344CB8AC3E}">
        <p14:creationId xmlns:p14="http://schemas.microsoft.com/office/powerpoint/2010/main" val="28054476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fade/>
  </p:transition>
  <p:hf sldNum="0" hdr="0" ftr="0" dt="0"/>
  <p:txStyles>
    <p:titleStyle>
      <a:lvl1pPr algn="l" defTabSz="932738"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9" marR="0" indent="-228599"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98" marR="0" indent="-228599"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2" marR="0" indent="-200024"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59" marR="0" indent="-180974"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3" marR="0" indent="-168274"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26" indent="-233186" algn="l" defTabSz="9327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98" indent="-233186" algn="l" defTabSz="9327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65" indent="-233186" algn="l" defTabSz="9327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36" indent="-233186" algn="l" defTabSz="9327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38" rtl="0" eaLnBrk="1" latinLnBrk="0" hangingPunct="1">
        <a:defRPr sz="1800" kern="1200">
          <a:solidFill>
            <a:schemeClr val="tx1"/>
          </a:solidFill>
          <a:latin typeface="+mn-lt"/>
          <a:ea typeface="+mn-ea"/>
          <a:cs typeface="+mn-cs"/>
        </a:defRPr>
      </a:lvl1pPr>
      <a:lvl2pPr marL="466369" algn="l" defTabSz="932738" rtl="0" eaLnBrk="1" latinLnBrk="0" hangingPunct="1">
        <a:defRPr sz="1800" kern="1200">
          <a:solidFill>
            <a:schemeClr val="tx1"/>
          </a:solidFill>
          <a:latin typeface="+mn-lt"/>
          <a:ea typeface="+mn-ea"/>
          <a:cs typeface="+mn-cs"/>
        </a:defRPr>
      </a:lvl2pPr>
      <a:lvl3pPr marL="932738" algn="l" defTabSz="932738" rtl="0" eaLnBrk="1" latinLnBrk="0" hangingPunct="1">
        <a:defRPr sz="1800" kern="1200">
          <a:solidFill>
            <a:schemeClr val="tx1"/>
          </a:solidFill>
          <a:latin typeface="+mn-lt"/>
          <a:ea typeface="+mn-ea"/>
          <a:cs typeface="+mn-cs"/>
        </a:defRPr>
      </a:lvl3pPr>
      <a:lvl4pPr marL="1399107" algn="l" defTabSz="932738" rtl="0" eaLnBrk="1" latinLnBrk="0" hangingPunct="1">
        <a:defRPr sz="1800" kern="1200">
          <a:solidFill>
            <a:schemeClr val="tx1"/>
          </a:solidFill>
          <a:latin typeface="+mn-lt"/>
          <a:ea typeface="+mn-ea"/>
          <a:cs typeface="+mn-cs"/>
        </a:defRPr>
      </a:lvl4pPr>
      <a:lvl5pPr marL="1865475" algn="l" defTabSz="932738" rtl="0" eaLnBrk="1" latinLnBrk="0" hangingPunct="1">
        <a:defRPr sz="1800" kern="1200">
          <a:solidFill>
            <a:schemeClr val="tx1"/>
          </a:solidFill>
          <a:latin typeface="+mn-lt"/>
          <a:ea typeface="+mn-ea"/>
          <a:cs typeface="+mn-cs"/>
        </a:defRPr>
      </a:lvl5pPr>
      <a:lvl6pPr marL="2331844" algn="l" defTabSz="932738" rtl="0" eaLnBrk="1" latinLnBrk="0" hangingPunct="1">
        <a:defRPr sz="1800" kern="1200">
          <a:solidFill>
            <a:schemeClr val="tx1"/>
          </a:solidFill>
          <a:latin typeface="+mn-lt"/>
          <a:ea typeface="+mn-ea"/>
          <a:cs typeface="+mn-cs"/>
        </a:defRPr>
      </a:lvl6pPr>
      <a:lvl7pPr marL="2798212" algn="l" defTabSz="932738" rtl="0" eaLnBrk="1" latinLnBrk="0" hangingPunct="1">
        <a:defRPr sz="1800" kern="1200">
          <a:solidFill>
            <a:schemeClr val="tx1"/>
          </a:solidFill>
          <a:latin typeface="+mn-lt"/>
          <a:ea typeface="+mn-ea"/>
          <a:cs typeface="+mn-cs"/>
        </a:defRPr>
      </a:lvl7pPr>
      <a:lvl8pPr marL="3264581" algn="l" defTabSz="932738" rtl="0" eaLnBrk="1" latinLnBrk="0" hangingPunct="1">
        <a:defRPr sz="1800" kern="1200">
          <a:solidFill>
            <a:schemeClr val="tx1"/>
          </a:solidFill>
          <a:latin typeface="+mn-lt"/>
          <a:ea typeface="+mn-ea"/>
          <a:cs typeface="+mn-cs"/>
        </a:defRPr>
      </a:lvl8pPr>
      <a:lvl9pPr marL="3730951" algn="l" defTabSz="93273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2">
          <p15:clr>
            <a:srgbClr val="C35EA4"/>
          </p15:clr>
        </p15:guide>
        <p15:guide id="17" pos="10968">
          <p15:clr>
            <a:srgbClr val="C35EA4"/>
          </p15:clr>
        </p15:guide>
        <p15:guide id="25" orient="horz" pos="554">
          <p15:clr>
            <a:srgbClr val="C35EA4"/>
          </p15:clr>
        </p15:guide>
        <p15:guide id="26" orient="horz" pos="5924">
          <p15:clr>
            <a:srgbClr val="C35EA4"/>
          </p15:clr>
        </p15:guide>
        <p15:guide id="27" orient="horz" pos="276">
          <p15:clr>
            <a:srgbClr val="A4A3A4"/>
          </p15:clr>
        </p15:guide>
        <p15:guide id="28" pos="278">
          <p15:clr>
            <a:srgbClr val="A4A3A4"/>
          </p15:clr>
        </p15:guide>
        <p15:guide id="29" orient="horz" pos="6203">
          <p15:clr>
            <a:srgbClr val="A4A3A4"/>
          </p15:clr>
        </p15:guide>
        <p15:guide id="30" pos="112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durabletask-netherite"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github.com/microsoft/durabletask-mssq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twitter.com/flying_maverick" TargetMode="External"/><Relationship Id="rId3" Type="http://schemas.openxmlformats.org/officeDocument/2006/relationships/image" Target="../media/image38.png"/><Relationship Id="rId7" Type="http://schemas.openxmlformats.org/officeDocument/2006/relationships/hyperlink" Target="https://linkedin.com/in/CallonCampbell" TargetMode="External"/><Relationship Id="rId2" Type="http://schemas.openxmlformats.org/officeDocument/2006/relationships/image" Target="../media/image37.jpe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hyperlink" Target="https://github.com/CallonCampbell" TargetMode="External"/><Relationship Id="rId4" Type="http://schemas.openxmlformats.org/officeDocument/2006/relationships/image" Target="../media/image39.jpe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en-us/azure/azure-functions/durable/durable-functions-storage-providers" TargetMode="External"/><Relationship Id="rId3" Type="http://schemas.openxmlformats.org/officeDocument/2006/relationships/hyperlink" Target="https://microsoft.github.io/durabletask-netherite/#/README" TargetMode="External"/><Relationship Id="rId7" Type="http://schemas.openxmlformats.org/officeDocument/2006/relationships/hyperlink" Target="https://docs.microsoft.com/en-us/azure/azure-functions/functions-networking-options#premium-plan-with-virtual-network-triggers"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github.com/microsoft/durabletask-mssql" TargetMode="External"/><Relationship Id="rId5" Type="http://schemas.openxmlformats.org/officeDocument/2006/relationships/hyperlink" Target="https://github.com/microsoft/durabletask-netherite" TargetMode="External"/><Relationship Id="rId10" Type="http://schemas.openxmlformats.org/officeDocument/2006/relationships/hyperlink" Target="https://github.com/calloncampbell/BestOfBuild2021/" TargetMode="External"/><Relationship Id="rId4" Type="http://schemas.openxmlformats.org/officeDocument/2006/relationships/hyperlink" Target="Serverless%20Workflows%20with%20Durable%20Functions%20and%20Netherite" TargetMode="External"/><Relationship Id="rId9" Type="http://schemas.openxmlformats.org/officeDocument/2006/relationships/hyperlink" Target="https://docs.microsoft.com/en-us/azure/azure-functions/durable/durable-functions-storage-providers#comparing-storage-provid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docs.microsoft.com/azure/azure-functions/functions-premium-plan" TargetMode="External"/><Relationship Id="rId5" Type="http://schemas.openxmlformats.org/officeDocument/2006/relationships/hyperlink" Target="https://azure.microsoft.com/en-us/pricing/details/event-hubs/" TargetMode="External"/><Relationship Id="rId4" Type="http://schemas.openxmlformats.org/officeDocument/2006/relationships/hyperlink" Target="https://docs.microsoft.com/azure/event-hubs/event-hubs-scalability#throughput-uni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32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2D3D-3080-4EE6-91C4-7235314C612B}"/>
              </a:ext>
            </a:extLst>
          </p:cNvPr>
          <p:cNvSpPr>
            <a:spLocks noGrp="1"/>
          </p:cNvSpPr>
          <p:nvPr>
            <p:ph type="title"/>
          </p:nvPr>
        </p:nvSpPr>
        <p:spPr/>
        <p:txBody>
          <a:bodyPr/>
          <a:lstStyle/>
          <a:p>
            <a:r>
              <a:rPr lang="en-US" dirty="0">
                <a:solidFill>
                  <a:srgbClr val="0078D4"/>
                </a:solidFill>
              </a:rPr>
              <a:t>Introducing SQL Server Provider</a:t>
            </a:r>
          </a:p>
        </p:txBody>
      </p:sp>
      <p:sp>
        <p:nvSpPr>
          <p:cNvPr id="3" name="Text Placeholder 2">
            <a:extLst>
              <a:ext uri="{FF2B5EF4-FFF2-40B4-BE49-F238E27FC236}">
                <a16:creationId xmlns:a16="http://schemas.microsoft.com/office/drawing/2014/main" id="{8D0FEC79-DE7C-4CA3-9D24-D19C9599E62A}"/>
              </a:ext>
            </a:extLst>
          </p:cNvPr>
          <p:cNvSpPr>
            <a:spLocks noGrp="1"/>
          </p:cNvSpPr>
          <p:nvPr>
            <p:ph type="body" sz="quarter" idx="10"/>
          </p:nvPr>
        </p:nvSpPr>
        <p:spPr>
          <a:xfrm>
            <a:off x="586390" y="1441804"/>
            <a:ext cx="11018520" cy="5306068"/>
          </a:xfrm>
        </p:spPr>
        <p:txBody>
          <a:bodyPr/>
          <a:lstStyle/>
          <a:p>
            <a:pPr marL="457200" indent="-457200">
              <a:buFont typeface="Arial" panose="020B0604020202020204" pitchFamily="34" charset="0"/>
              <a:buChar char="•"/>
            </a:pPr>
            <a:r>
              <a:rPr lang="en-US" dirty="0"/>
              <a:t>SQL Server provider allows Durable Functions to run anywhere</a:t>
            </a:r>
          </a:p>
          <a:p>
            <a:pPr marL="685800" lvl="1" indent="-457200">
              <a:buFont typeface="Arial" panose="020B0604020202020204" pitchFamily="34" charset="0"/>
              <a:buChar char="•"/>
            </a:pPr>
            <a:r>
              <a:rPr lang="en-US" dirty="0"/>
              <a:t>Azure SQL Database</a:t>
            </a:r>
          </a:p>
          <a:p>
            <a:pPr marL="685800" lvl="1" indent="-457200">
              <a:buFont typeface="Arial" panose="020B0604020202020204" pitchFamily="34" charset="0"/>
              <a:buChar char="•"/>
            </a:pPr>
            <a:r>
              <a:rPr lang="en-US" dirty="0"/>
              <a:t>On-premises</a:t>
            </a:r>
          </a:p>
          <a:p>
            <a:pPr marL="685800" lvl="1" indent="-457200">
              <a:buFont typeface="Arial" panose="020B0604020202020204" pitchFamily="34" charset="0"/>
              <a:buChar char="•"/>
            </a:pPr>
            <a:r>
              <a:rPr lang="en-US" dirty="0"/>
              <a:t>Docker Containers / Kubernetes</a:t>
            </a:r>
          </a:p>
          <a:p>
            <a:pPr marL="685800" lvl="1" indent="-457200">
              <a:buFont typeface="Arial" panose="020B0604020202020204" pitchFamily="34" charset="0"/>
              <a:buChar char="•"/>
            </a:pPr>
            <a:r>
              <a:rPr lang="en-US" dirty="0"/>
              <a:t>IaaS</a:t>
            </a:r>
          </a:p>
          <a:p>
            <a:pPr marL="685800" lvl="1" indent="-457200">
              <a:buFont typeface="Arial" panose="020B0604020202020204" pitchFamily="34" charset="0"/>
              <a:buChar char="•"/>
            </a:pPr>
            <a:r>
              <a:rPr lang="en-US" dirty="0"/>
              <a:t>Multi-Cloud</a:t>
            </a:r>
          </a:p>
          <a:p>
            <a:pPr marL="457200" indent="-457200">
              <a:buFont typeface="Arial" panose="020B0604020202020204" pitchFamily="34" charset="0"/>
              <a:buChar char="•"/>
            </a:pPr>
            <a:r>
              <a:rPr lang="en-US" dirty="0"/>
              <a:t>Leverage your existing SQL Server investments</a:t>
            </a:r>
          </a:p>
          <a:p>
            <a:pPr marL="685800" lvl="1" indent="-457200">
              <a:buFont typeface="Arial" panose="020B0604020202020204" pitchFamily="34" charset="0"/>
              <a:buChar char="•"/>
            </a:pPr>
            <a:r>
              <a:rPr lang="en-US" dirty="0"/>
              <a:t>Backup/restore</a:t>
            </a:r>
          </a:p>
          <a:p>
            <a:pPr marL="685800" lvl="1" indent="-457200">
              <a:buFont typeface="Arial" panose="020B0604020202020204" pitchFamily="34" charset="0"/>
              <a:buChar char="•"/>
            </a:pPr>
            <a:r>
              <a:rPr lang="en-US" dirty="0"/>
              <a:t>Failover</a:t>
            </a:r>
          </a:p>
          <a:p>
            <a:pPr marL="685800" lvl="1" indent="-457200">
              <a:buFont typeface="Arial" panose="020B0604020202020204" pitchFamily="34" charset="0"/>
              <a:buChar char="•"/>
            </a:pPr>
            <a:r>
              <a:rPr lang="en-US" dirty="0"/>
              <a:t>Encryption</a:t>
            </a:r>
          </a:p>
          <a:p>
            <a:pPr marL="685800" lvl="1" indent="-457200">
              <a:buFont typeface="Arial" panose="020B0604020202020204" pitchFamily="34" charset="0"/>
              <a:buChar char="•"/>
            </a:pPr>
            <a:r>
              <a:rPr lang="en-US" dirty="0"/>
              <a:t>Compliance</a:t>
            </a:r>
          </a:p>
          <a:p>
            <a:pPr marL="457200" indent="-457200">
              <a:buFont typeface="Arial" panose="020B0604020202020204" pitchFamily="34" charset="0"/>
              <a:buChar char="•"/>
            </a:pPr>
            <a:r>
              <a:rPr lang="en-US" dirty="0"/>
              <a:t>Easily integrate with existing SQL-based applications</a:t>
            </a:r>
          </a:p>
          <a:p>
            <a:r>
              <a:rPr lang="en-US" dirty="0"/>
              <a:t>	</a:t>
            </a:r>
          </a:p>
        </p:txBody>
      </p:sp>
    </p:spTree>
    <p:extLst>
      <p:ext uri="{BB962C8B-B14F-4D97-AF65-F5344CB8AC3E}">
        <p14:creationId xmlns:p14="http://schemas.microsoft.com/office/powerpoint/2010/main" val="1466374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C3D227-A1BD-40A5-A3E4-D4B6DEE51B86}"/>
              </a:ext>
            </a:extLst>
          </p:cNvPr>
          <p:cNvSpPr>
            <a:spLocks noGrp="1"/>
          </p:cNvSpPr>
          <p:nvPr>
            <p:ph type="title"/>
          </p:nvPr>
        </p:nvSpPr>
        <p:spPr>
          <a:xfrm>
            <a:off x="585216" y="2534625"/>
            <a:ext cx="9144000" cy="997196"/>
          </a:xfrm>
        </p:spPr>
        <p:txBody>
          <a:bodyPr/>
          <a:lstStyle/>
          <a:p>
            <a:r>
              <a:rPr lang="en-US" dirty="0"/>
              <a:t>Demo: Configuring alternate storage providers</a:t>
            </a:r>
          </a:p>
        </p:txBody>
      </p:sp>
    </p:spTree>
    <p:extLst>
      <p:ext uri="{BB962C8B-B14F-4D97-AF65-F5344CB8AC3E}">
        <p14:creationId xmlns:p14="http://schemas.microsoft.com/office/powerpoint/2010/main" val="172329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696-9844-41DA-A3CD-A0C9729342EF}"/>
              </a:ext>
            </a:extLst>
          </p:cNvPr>
          <p:cNvSpPr>
            <a:spLocks noGrp="1"/>
          </p:cNvSpPr>
          <p:nvPr>
            <p:ph type="title"/>
          </p:nvPr>
        </p:nvSpPr>
        <p:spPr/>
        <p:txBody>
          <a:bodyPr/>
          <a:lstStyle/>
          <a:p>
            <a:r>
              <a:rPr lang="en-US" dirty="0">
                <a:solidFill>
                  <a:srgbClr val="0078D4"/>
                </a:solidFill>
              </a:rPr>
              <a:t>Choosing the right storage option </a:t>
            </a:r>
          </a:p>
        </p:txBody>
      </p:sp>
      <p:sp>
        <p:nvSpPr>
          <p:cNvPr id="5" name="Text Placeholder 4">
            <a:extLst>
              <a:ext uri="{FF2B5EF4-FFF2-40B4-BE49-F238E27FC236}">
                <a16:creationId xmlns:a16="http://schemas.microsoft.com/office/drawing/2014/main" id="{A1B4B169-D1BA-4B61-A85C-A48454544F67}"/>
              </a:ext>
            </a:extLst>
          </p:cNvPr>
          <p:cNvSpPr>
            <a:spLocks noGrp="1"/>
          </p:cNvSpPr>
          <p:nvPr>
            <p:ph type="body" sz="quarter" idx="16"/>
          </p:nvPr>
        </p:nvSpPr>
        <p:spPr>
          <a:xfrm>
            <a:off x="585217" y="1438275"/>
            <a:ext cx="3264408" cy="338554"/>
          </a:xfrm>
        </p:spPr>
        <p:txBody>
          <a:bodyPr/>
          <a:lstStyle/>
          <a:p>
            <a:r>
              <a:rPr lang="en-US" dirty="0"/>
              <a:t>Azure Storage</a:t>
            </a:r>
          </a:p>
        </p:txBody>
      </p:sp>
      <p:sp>
        <p:nvSpPr>
          <p:cNvPr id="3" name="Text Placeholder 2">
            <a:extLst>
              <a:ext uri="{FF2B5EF4-FFF2-40B4-BE49-F238E27FC236}">
                <a16:creationId xmlns:a16="http://schemas.microsoft.com/office/drawing/2014/main" id="{093BC1BF-4FD1-4279-88B9-F278E6A018DD}"/>
              </a:ext>
            </a:extLst>
          </p:cNvPr>
          <p:cNvSpPr>
            <a:spLocks noGrp="1"/>
          </p:cNvSpPr>
          <p:nvPr>
            <p:ph type="body" sz="quarter" idx="14"/>
          </p:nvPr>
        </p:nvSpPr>
        <p:spPr>
          <a:xfrm>
            <a:off x="585217" y="2078541"/>
            <a:ext cx="3264408" cy="3133165"/>
          </a:xfrm>
        </p:spPr>
        <p:txBody>
          <a:bodyPr/>
          <a:lstStyle/>
          <a:p>
            <a:r>
              <a:rPr lang="en-US" dirty="0"/>
              <a:t>Generally available</a:t>
            </a:r>
          </a:p>
          <a:p>
            <a:r>
              <a:rPr lang="en-US" dirty="0"/>
              <a:t>Dependencies: </a:t>
            </a:r>
          </a:p>
          <a:p>
            <a:pPr lvl="1"/>
            <a:r>
              <a:rPr lang="en-US" dirty="0"/>
              <a:t>Azure Storage Account (general purpose v1)</a:t>
            </a:r>
          </a:p>
          <a:p>
            <a:r>
              <a:rPr lang="en-US" dirty="0"/>
              <a:t>Minimal setup</a:t>
            </a:r>
          </a:p>
          <a:p>
            <a:r>
              <a:rPr lang="en-US" dirty="0"/>
              <a:t>Lowest minimum cost</a:t>
            </a:r>
          </a:p>
          <a:p>
            <a:r>
              <a:rPr lang="en-US" dirty="0"/>
              <a:t>Consumption plan: Yes</a:t>
            </a:r>
          </a:p>
          <a:p>
            <a:r>
              <a:rPr lang="en-US" dirty="0"/>
              <a:t>Elastic Premium plan: Yes</a:t>
            </a:r>
          </a:p>
          <a:p>
            <a:r>
              <a:rPr lang="en-US" dirty="0"/>
              <a:t>Disconnected support: No</a:t>
            </a:r>
          </a:p>
        </p:txBody>
      </p:sp>
      <p:sp>
        <p:nvSpPr>
          <p:cNvPr id="6" name="Text Placeholder 5">
            <a:extLst>
              <a:ext uri="{FF2B5EF4-FFF2-40B4-BE49-F238E27FC236}">
                <a16:creationId xmlns:a16="http://schemas.microsoft.com/office/drawing/2014/main" id="{A370BE9C-5626-4F0E-9D0D-894DD733C517}"/>
              </a:ext>
            </a:extLst>
          </p:cNvPr>
          <p:cNvSpPr>
            <a:spLocks noGrp="1"/>
          </p:cNvSpPr>
          <p:nvPr>
            <p:ph type="body" sz="quarter" idx="17"/>
          </p:nvPr>
        </p:nvSpPr>
        <p:spPr>
          <a:xfrm>
            <a:off x="4463796" y="1438275"/>
            <a:ext cx="3264408" cy="338554"/>
          </a:xfrm>
        </p:spPr>
        <p:txBody>
          <a:bodyPr/>
          <a:lstStyle/>
          <a:p>
            <a:r>
              <a:rPr lang="en-US" dirty="0" err="1"/>
              <a:t>Netherite</a:t>
            </a:r>
            <a:endParaRPr lang="en-US" dirty="0"/>
          </a:p>
        </p:txBody>
      </p:sp>
      <p:sp>
        <p:nvSpPr>
          <p:cNvPr id="4" name="Text Placeholder 3">
            <a:extLst>
              <a:ext uri="{FF2B5EF4-FFF2-40B4-BE49-F238E27FC236}">
                <a16:creationId xmlns:a16="http://schemas.microsoft.com/office/drawing/2014/main" id="{2FE8FF53-474B-45EF-82F7-2AE7CCD0E3EF}"/>
              </a:ext>
            </a:extLst>
          </p:cNvPr>
          <p:cNvSpPr>
            <a:spLocks noGrp="1"/>
          </p:cNvSpPr>
          <p:nvPr>
            <p:ph type="body" sz="quarter" idx="15"/>
          </p:nvPr>
        </p:nvSpPr>
        <p:spPr>
          <a:xfrm>
            <a:off x="4463796" y="2071901"/>
            <a:ext cx="3264408" cy="4173450"/>
          </a:xfrm>
        </p:spPr>
        <p:txBody>
          <a:bodyPr/>
          <a:lstStyle/>
          <a:p>
            <a:r>
              <a:rPr lang="en-US" dirty="0"/>
              <a:t>Public preview</a:t>
            </a:r>
          </a:p>
          <a:p>
            <a:r>
              <a:rPr lang="en-US" dirty="0"/>
              <a:t>Dependencies:</a:t>
            </a:r>
          </a:p>
          <a:p>
            <a:pPr lvl="1"/>
            <a:r>
              <a:rPr lang="en-US" dirty="0"/>
              <a:t>Azure Event Hubs</a:t>
            </a:r>
          </a:p>
          <a:p>
            <a:pPr lvl="1"/>
            <a:r>
              <a:rPr lang="en-US" dirty="0"/>
              <a:t>Azure Storage Account</a:t>
            </a:r>
          </a:p>
          <a:p>
            <a:r>
              <a:rPr lang="en-US" dirty="0"/>
              <a:t>Max throughput</a:t>
            </a:r>
          </a:p>
          <a:p>
            <a:r>
              <a:rPr lang="en-US" dirty="0"/>
              <a:t>Lower cost at scale</a:t>
            </a:r>
          </a:p>
          <a:p>
            <a:r>
              <a:rPr lang="en-US" dirty="0"/>
              <a:t>Consumption plan: No</a:t>
            </a:r>
          </a:p>
          <a:p>
            <a:r>
              <a:rPr lang="en-US" dirty="0"/>
              <a:t>Elastic Premium plan -  requires runtime scale monitoring</a:t>
            </a:r>
          </a:p>
          <a:p>
            <a:r>
              <a:rPr lang="en-US" dirty="0"/>
              <a:t>Disconnected support: No</a:t>
            </a:r>
          </a:p>
          <a:p>
            <a:endParaRPr lang="en-US" dirty="0"/>
          </a:p>
        </p:txBody>
      </p:sp>
      <p:sp>
        <p:nvSpPr>
          <p:cNvPr id="7" name="Text Placeholder 6">
            <a:extLst>
              <a:ext uri="{FF2B5EF4-FFF2-40B4-BE49-F238E27FC236}">
                <a16:creationId xmlns:a16="http://schemas.microsoft.com/office/drawing/2014/main" id="{BFE7D270-FF31-440E-B0C3-879383B1D657}"/>
              </a:ext>
            </a:extLst>
          </p:cNvPr>
          <p:cNvSpPr>
            <a:spLocks noGrp="1"/>
          </p:cNvSpPr>
          <p:nvPr>
            <p:ph type="body" sz="quarter" idx="18"/>
          </p:nvPr>
        </p:nvSpPr>
        <p:spPr>
          <a:xfrm>
            <a:off x="8342375" y="1438275"/>
            <a:ext cx="3264408" cy="338554"/>
          </a:xfrm>
        </p:spPr>
        <p:txBody>
          <a:bodyPr/>
          <a:lstStyle/>
          <a:p>
            <a:r>
              <a:rPr lang="en-US" dirty="0"/>
              <a:t>SQL Server</a:t>
            </a:r>
          </a:p>
        </p:txBody>
      </p:sp>
      <p:sp>
        <p:nvSpPr>
          <p:cNvPr id="8" name="Text Placeholder 7">
            <a:extLst>
              <a:ext uri="{FF2B5EF4-FFF2-40B4-BE49-F238E27FC236}">
                <a16:creationId xmlns:a16="http://schemas.microsoft.com/office/drawing/2014/main" id="{375FB5EF-6D55-4198-AA9E-EDE7F5A29F30}"/>
              </a:ext>
            </a:extLst>
          </p:cNvPr>
          <p:cNvSpPr>
            <a:spLocks noGrp="1"/>
          </p:cNvSpPr>
          <p:nvPr>
            <p:ph type="body" sz="quarter" idx="19"/>
          </p:nvPr>
        </p:nvSpPr>
        <p:spPr>
          <a:xfrm>
            <a:off x="8342375" y="2078541"/>
            <a:ext cx="3264408" cy="4118050"/>
          </a:xfrm>
        </p:spPr>
        <p:txBody>
          <a:bodyPr/>
          <a:lstStyle/>
          <a:p>
            <a:r>
              <a:rPr lang="en-US" dirty="0"/>
              <a:t>Public preview</a:t>
            </a:r>
          </a:p>
          <a:p>
            <a:r>
              <a:rPr lang="en-US" dirty="0"/>
              <a:t>Dependencies:</a:t>
            </a:r>
          </a:p>
          <a:p>
            <a:pPr lvl="1"/>
            <a:r>
              <a:rPr lang="en-US" dirty="0"/>
              <a:t>SQL Server 2019 or Azure SQL Database</a:t>
            </a:r>
          </a:p>
          <a:p>
            <a:r>
              <a:rPr lang="en-US" dirty="0"/>
              <a:t>Runs anywhere</a:t>
            </a:r>
          </a:p>
          <a:p>
            <a:r>
              <a:rPr lang="en-US" dirty="0"/>
              <a:t>Enterprise friendly</a:t>
            </a:r>
          </a:p>
          <a:p>
            <a:r>
              <a:rPr lang="en-US" dirty="0"/>
              <a:t>Consumption plan: No</a:t>
            </a:r>
          </a:p>
          <a:p>
            <a:r>
              <a:rPr lang="en-US" dirty="0"/>
              <a:t>Elastic Premium plan-  requires runtime scale monitoring</a:t>
            </a:r>
          </a:p>
          <a:p>
            <a:r>
              <a:rPr lang="en-US" dirty="0"/>
              <a:t>Disconnected support: Yes</a:t>
            </a:r>
          </a:p>
          <a:p>
            <a:endParaRPr lang="en-US" dirty="0"/>
          </a:p>
        </p:txBody>
      </p:sp>
    </p:spTree>
    <p:extLst>
      <p:ext uri="{BB962C8B-B14F-4D97-AF65-F5344CB8AC3E}">
        <p14:creationId xmlns:p14="http://schemas.microsoft.com/office/powerpoint/2010/main" val="25648969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696-9844-41DA-A3CD-A0C9729342EF}"/>
              </a:ext>
            </a:extLst>
          </p:cNvPr>
          <p:cNvSpPr>
            <a:spLocks noGrp="1"/>
          </p:cNvSpPr>
          <p:nvPr>
            <p:ph type="title"/>
          </p:nvPr>
        </p:nvSpPr>
        <p:spPr/>
        <p:txBody>
          <a:bodyPr/>
          <a:lstStyle/>
          <a:p>
            <a:r>
              <a:rPr lang="en-US" dirty="0">
                <a:solidFill>
                  <a:srgbClr val="0078D4"/>
                </a:solidFill>
              </a:rPr>
              <a:t>Wrap up</a:t>
            </a:r>
          </a:p>
        </p:txBody>
      </p:sp>
      <p:sp>
        <p:nvSpPr>
          <p:cNvPr id="3" name="Text Placeholder 2">
            <a:extLst>
              <a:ext uri="{FF2B5EF4-FFF2-40B4-BE49-F238E27FC236}">
                <a16:creationId xmlns:a16="http://schemas.microsoft.com/office/drawing/2014/main" id="{093BC1BF-4FD1-4279-88B9-F278E6A018DD}"/>
              </a:ext>
            </a:extLst>
          </p:cNvPr>
          <p:cNvSpPr>
            <a:spLocks noGrp="1"/>
          </p:cNvSpPr>
          <p:nvPr>
            <p:ph type="body" sz="quarter" idx="10"/>
          </p:nvPr>
        </p:nvSpPr>
        <p:spPr>
          <a:xfrm>
            <a:off x="586390" y="1434370"/>
            <a:ext cx="11018520" cy="3151632"/>
          </a:xfrm>
        </p:spPr>
        <p:txBody>
          <a:bodyPr/>
          <a:lstStyle/>
          <a:p>
            <a:pPr marL="457200" indent="-457200">
              <a:buFont typeface="Arial" panose="020B0604020202020204" pitchFamily="34" charset="0"/>
              <a:buChar char="•"/>
            </a:pPr>
            <a:r>
              <a:rPr lang="en-US" dirty="0" err="1"/>
              <a:t>Netherite</a:t>
            </a:r>
            <a:r>
              <a:rPr lang="en-US" dirty="0"/>
              <a:t> and SQL Server providers are in preview</a:t>
            </a:r>
          </a:p>
          <a:p>
            <a:pPr marL="457200" indent="-457200">
              <a:buFont typeface="Arial" panose="020B0604020202020204" pitchFamily="34" charset="0"/>
              <a:buChar char="•"/>
            </a:pPr>
            <a:r>
              <a:rPr lang="en-US" dirty="0"/>
              <a:t>Development of these new backends is open on GitHub:</a:t>
            </a:r>
          </a:p>
          <a:p>
            <a:pPr marL="685800" lvl="1" indent="-457200">
              <a:buFont typeface="Arial" panose="020B0604020202020204" pitchFamily="34" charset="0"/>
              <a:buChar char="•"/>
            </a:pPr>
            <a:r>
              <a:rPr lang="en-US" b="0" i="0" u="sng" dirty="0">
                <a:solidFill>
                  <a:srgbClr val="146CAC"/>
                </a:solidFill>
                <a:effectLst/>
                <a:latin typeface="SegoeUI"/>
                <a:hlinkClick r:id="rId3"/>
              </a:rPr>
              <a:t>https://github.com/microsoft/durabletask-netherite</a:t>
            </a:r>
            <a:endParaRPr lang="en-US" b="0" i="0" u="sng" dirty="0">
              <a:solidFill>
                <a:srgbClr val="146CAC"/>
              </a:solidFill>
              <a:effectLst/>
              <a:latin typeface="SegoeUI"/>
            </a:endParaRPr>
          </a:p>
          <a:p>
            <a:pPr marL="685800" lvl="1" indent="-457200">
              <a:buFont typeface="Arial" panose="020B0604020202020204" pitchFamily="34" charset="0"/>
              <a:buChar char="•"/>
            </a:pPr>
            <a:r>
              <a:rPr lang="en-US" b="0" i="0" u="sng" dirty="0">
                <a:solidFill>
                  <a:srgbClr val="146CAC"/>
                </a:solidFill>
                <a:effectLst/>
                <a:latin typeface="SegoeUI"/>
                <a:hlinkClick r:id="rId4"/>
              </a:rPr>
              <a:t>https://github.com/microsoft/durabletask-mssql</a:t>
            </a:r>
            <a:endParaRPr lang="en-US" b="0" i="0" u="sng" dirty="0">
              <a:solidFill>
                <a:srgbClr val="146CAC"/>
              </a:solidFill>
              <a:effectLst/>
              <a:latin typeface="SegoeUI"/>
            </a:endParaRPr>
          </a:p>
          <a:p>
            <a:pPr marL="457200" indent="-457200">
              <a:buFont typeface="Arial" panose="020B0604020202020204" pitchFamily="34" charset="0"/>
              <a:buChar char="•"/>
            </a:pPr>
            <a:r>
              <a:rPr lang="en-US" dirty="0"/>
              <a:t>Either of these storage providers can be configured without any code changes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948430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696-9844-41DA-A3CD-A0C9729342EF}"/>
              </a:ext>
            </a:extLst>
          </p:cNvPr>
          <p:cNvSpPr>
            <a:spLocks noGrp="1"/>
          </p:cNvSpPr>
          <p:nvPr>
            <p:ph type="title"/>
          </p:nvPr>
        </p:nvSpPr>
        <p:spPr/>
        <p:txBody>
          <a:bodyPr/>
          <a:lstStyle/>
          <a:p>
            <a:r>
              <a:rPr lang="en-US" dirty="0">
                <a:solidFill>
                  <a:srgbClr val="0078D4"/>
                </a:solidFill>
              </a:rPr>
              <a:t>Let’s Connect</a:t>
            </a:r>
          </a:p>
        </p:txBody>
      </p:sp>
      <p:sp>
        <p:nvSpPr>
          <p:cNvPr id="4" name="Content Placeholder 2">
            <a:extLst>
              <a:ext uri="{FF2B5EF4-FFF2-40B4-BE49-F238E27FC236}">
                <a16:creationId xmlns:a16="http://schemas.microsoft.com/office/drawing/2014/main" id="{D1691F1D-0274-4935-A311-AE6C7AB690A0}"/>
              </a:ext>
            </a:extLst>
          </p:cNvPr>
          <p:cNvSpPr txBox="1">
            <a:spLocks/>
          </p:cNvSpPr>
          <p:nvPr/>
        </p:nvSpPr>
        <p:spPr>
          <a:xfrm>
            <a:off x="588263" y="1378863"/>
            <a:ext cx="10515600" cy="4351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GB">
              <a:latin typeface="Century Gothic" panose="020B0502020202020204" pitchFamily="34" charset="0"/>
            </a:endParaRPr>
          </a:p>
          <a:p>
            <a:pPr marL="0" indent="0">
              <a:buFont typeface="Wingdings" panose="05000000000000000000" pitchFamily="2" charset="2"/>
              <a:buNone/>
            </a:pPr>
            <a:endParaRPr lang="en-GB" dirty="0">
              <a:latin typeface="Century Gothic" panose="020B0502020202020204" pitchFamily="34" charset="0"/>
            </a:endParaRPr>
          </a:p>
        </p:txBody>
      </p:sp>
      <p:sp>
        <p:nvSpPr>
          <p:cNvPr id="5" name="TextBox 4">
            <a:extLst>
              <a:ext uri="{FF2B5EF4-FFF2-40B4-BE49-F238E27FC236}">
                <a16:creationId xmlns:a16="http://schemas.microsoft.com/office/drawing/2014/main" id="{D74783CE-F3B2-4305-9B00-05AD7FEFEBFD}"/>
              </a:ext>
            </a:extLst>
          </p:cNvPr>
          <p:cNvSpPr txBox="1"/>
          <p:nvPr/>
        </p:nvSpPr>
        <p:spPr>
          <a:xfrm>
            <a:off x="664463" y="1378863"/>
            <a:ext cx="4961466" cy="2185214"/>
          </a:xfrm>
          <a:prstGeom prst="rect">
            <a:avLst/>
          </a:prstGeom>
          <a:noFill/>
        </p:spPr>
        <p:txBody>
          <a:bodyPr wrap="square" rtlCol="0">
            <a:spAutoFit/>
          </a:bodyPr>
          <a:lstStyle/>
          <a:p>
            <a:r>
              <a:rPr lang="en-US" sz="2400" dirty="0">
                <a:latin typeface="Century Gothic" panose="020B0502020202020204" pitchFamily="34" charset="0"/>
              </a:rPr>
              <a:t>	</a:t>
            </a:r>
          </a:p>
          <a:p>
            <a:endParaRPr lang="en-US" sz="2400" dirty="0">
              <a:latin typeface="Century Gothic" panose="020B0502020202020204" pitchFamily="34" charset="0"/>
            </a:endParaRPr>
          </a:p>
          <a:p>
            <a:endParaRPr lang="en-US" sz="2400" dirty="0">
              <a:latin typeface="Century Gothic" panose="020B0502020202020204" pitchFamily="34" charset="0"/>
            </a:endParaRPr>
          </a:p>
          <a:p>
            <a:br>
              <a:rPr lang="en-US" sz="1400" dirty="0">
                <a:latin typeface="Century Gothic" panose="020B0502020202020204" pitchFamily="34" charset="0"/>
              </a:rPr>
            </a:br>
            <a:endParaRPr lang="en-US" sz="1400"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endParaRPr lang="en-US" dirty="0">
              <a:latin typeface="Century Gothic" panose="020B0502020202020204"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C8A5D869-D86F-4ECA-A1D0-6EDE4A41D59A}"/>
              </a:ext>
            </a:extLst>
          </p:cNvPr>
          <p:cNvPicPr>
            <a:picLocks noChangeAspect="1"/>
          </p:cNvPicPr>
          <p:nvPr/>
        </p:nvPicPr>
        <p:blipFill>
          <a:blip r:embed="rId2"/>
          <a:stretch>
            <a:fillRect/>
          </a:stretch>
        </p:blipFill>
        <p:spPr>
          <a:xfrm>
            <a:off x="664463" y="2171774"/>
            <a:ext cx="1287890" cy="128789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0E554601-550B-44E7-9924-56D55941AFA8}"/>
              </a:ext>
            </a:extLst>
          </p:cNvPr>
          <p:cNvPicPr>
            <a:picLocks noChangeAspect="1"/>
          </p:cNvPicPr>
          <p:nvPr/>
        </p:nvPicPr>
        <p:blipFill>
          <a:blip r:embed="rId3"/>
          <a:stretch>
            <a:fillRect/>
          </a:stretch>
        </p:blipFill>
        <p:spPr>
          <a:xfrm>
            <a:off x="2218925" y="3956878"/>
            <a:ext cx="1968895" cy="602942"/>
          </a:xfrm>
          <a:prstGeom prst="rect">
            <a:avLst/>
          </a:prstGeom>
        </p:spPr>
      </p:pic>
      <p:sp>
        <p:nvSpPr>
          <p:cNvPr id="8" name="TextBox 7">
            <a:extLst>
              <a:ext uri="{FF2B5EF4-FFF2-40B4-BE49-F238E27FC236}">
                <a16:creationId xmlns:a16="http://schemas.microsoft.com/office/drawing/2014/main" id="{161F0E19-52DD-486F-AA07-9037A546C065}"/>
              </a:ext>
            </a:extLst>
          </p:cNvPr>
          <p:cNvSpPr txBox="1"/>
          <p:nvPr/>
        </p:nvSpPr>
        <p:spPr>
          <a:xfrm>
            <a:off x="2179296" y="2171774"/>
            <a:ext cx="3757349" cy="1785104"/>
          </a:xfrm>
          <a:prstGeom prst="rect">
            <a:avLst/>
          </a:prstGeom>
          <a:noFill/>
        </p:spPr>
        <p:txBody>
          <a:bodyPr wrap="square" rtlCol="0">
            <a:spAutoFit/>
          </a:bodyPr>
          <a:lstStyle/>
          <a:p>
            <a:r>
              <a:rPr lang="en-US" sz="3200" dirty="0"/>
              <a:t>Callon Campbell</a:t>
            </a:r>
          </a:p>
          <a:p>
            <a:r>
              <a:rPr lang="en-US" sz="2000" dirty="0"/>
              <a:t>Technical Architect | Developer</a:t>
            </a:r>
          </a:p>
          <a:p>
            <a:r>
              <a:rPr lang="en-US" sz="2000" dirty="0"/>
              <a:t>Cloud Mavericks Inc.</a:t>
            </a:r>
          </a:p>
          <a:p>
            <a:r>
              <a:rPr lang="en-US" sz="2000" dirty="0"/>
              <a:t>Microsoft MVP Azure</a:t>
            </a:r>
          </a:p>
          <a:p>
            <a:endParaRPr lang="en-US" dirty="0">
              <a:latin typeface="Century Gothic" panose="020B0502020202020204" pitchFamily="34" charset="0"/>
            </a:endParaRPr>
          </a:p>
        </p:txBody>
      </p:sp>
      <p:pic>
        <p:nvPicPr>
          <p:cNvPr id="9" name="Picture 2">
            <a:extLst>
              <a:ext uri="{FF2B5EF4-FFF2-40B4-BE49-F238E27FC236}">
                <a16:creationId xmlns:a16="http://schemas.microsoft.com/office/drawing/2014/main" id="{DAB7C76F-FED8-4FF4-BBFE-6A3BC22A79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129" y="2178402"/>
            <a:ext cx="521583" cy="521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cdn1.iconfinder.com/data/icons/logotypes/32/square-twitter-512.png">
            <a:extLst>
              <a:ext uri="{FF2B5EF4-FFF2-40B4-BE49-F238E27FC236}">
                <a16:creationId xmlns:a16="http://schemas.microsoft.com/office/drawing/2014/main" id="{65B3097D-F215-41F7-956E-884612B1B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129" y="3035242"/>
            <a:ext cx="521583" cy="5215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encrypted-tbn0.gstatic.com/images?q=tbn:ANd9GcSnON_222T4Z3zIL6W7IDjLKoZKOySrCOTH5WaK66_JQASIV5-j">
            <a:extLst>
              <a:ext uri="{FF2B5EF4-FFF2-40B4-BE49-F238E27FC236}">
                <a16:creationId xmlns:a16="http://schemas.microsoft.com/office/drawing/2014/main" id="{DC95FED2-7806-4295-A772-2D2C6440E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124" y="3835405"/>
            <a:ext cx="521583" cy="521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9AC5A8-CC57-4EEA-A064-EFC00D80712A}"/>
              </a:ext>
            </a:extLst>
          </p:cNvPr>
          <p:cNvSpPr txBox="1"/>
          <p:nvPr/>
        </p:nvSpPr>
        <p:spPr>
          <a:xfrm>
            <a:off x="6723530" y="3889444"/>
            <a:ext cx="6383696" cy="400110"/>
          </a:xfrm>
          <a:prstGeom prst="rect">
            <a:avLst/>
          </a:prstGeom>
          <a:noFill/>
        </p:spPr>
        <p:txBody>
          <a:bodyPr wrap="square" rtlCol="0">
            <a:spAutoFit/>
          </a:bodyPr>
          <a:lstStyle/>
          <a:p>
            <a:r>
              <a:rPr lang="en-IE" sz="2000" dirty="0">
                <a:latin typeface="Century Gothic" panose="020B0502020202020204" pitchFamily="34" charset="0"/>
                <a:hlinkClick r:id="rId7"/>
              </a:rPr>
              <a:t>https://LinkedIn.com/in/CallonCampbell</a:t>
            </a:r>
            <a:r>
              <a:rPr lang="en-IE" sz="2000" dirty="0">
                <a:latin typeface="Century Gothic" panose="020B0502020202020204" pitchFamily="34" charset="0"/>
              </a:rPr>
              <a:t> </a:t>
            </a:r>
          </a:p>
        </p:txBody>
      </p:sp>
      <p:sp>
        <p:nvSpPr>
          <p:cNvPr id="13" name="TextBox 12">
            <a:extLst>
              <a:ext uri="{FF2B5EF4-FFF2-40B4-BE49-F238E27FC236}">
                <a16:creationId xmlns:a16="http://schemas.microsoft.com/office/drawing/2014/main" id="{D7B09763-94B9-4013-930C-7E831F5EA5E6}"/>
              </a:ext>
            </a:extLst>
          </p:cNvPr>
          <p:cNvSpPr txBox="1"/>
          <p:nvPr/>
        </p:nvSpPr>
        <p:spPr>
          <a:xfrm>
            <a:off x="6723529" y="3095979"/>
            <a:ext cx="3798267" cy="400110"/>
          </a:xfrm>
          <a:prstGeom prst="rect">
            <a:avLst/>
          </a:prstGeom>
          <a:noFill/>
        </p:spPr>
        <p:txBody>
          <a:bodyPr wrap="square" rtlCol="0">
            <a:spAutoFit/>
          </a:bodyPr>
          <a:lstStyle/>
          <a:p>
            <a:r>
              <a:rPr lang="en-IE" sz="2000" dirty="0">
                <a:latin typeface="Century Gothic" panose="020B0502020202020204" pitchFamily="34" charset="0"/>
                <a:hlinkClick r:id="rId8"/>
              </a:rPr>
              <a:t>@flying_maverick</a:t>
            </a:r>
            <a:endParaRPr lang="en-IE" sz="2000" dirty="0">
              <a:latin typeface="Century Gothic" panose="020B0502020202020204" pitchFamily="34" charset="0"/>
            </a:endParaRPr>
          </a:p>
        </p:txBody>
      </p:sp>
      <p:sp>
        <p:nvSpPr>
          <p:cNvPr id="14" name="TextBox 13">
            <a:extLst>
              <a:ext uri="{FF2B5EF4-FFF2-40B4-BE49-F238E27FC236}">
                <a16:creationId xmlns:a16="http://schemas.microsoft.com/office/drawing/2014/main" id="{27257513-D9B7-4093-87E2-A4DF2A8CC3D9}"/>
              </a:ext>
            </a:extLst>
          </p:cNvPr>
          <p:cNvSpPr txBox="1"/>
          <p:nvPr/>
        </p:nvSpPr>
        <p:spPr>
          <a:xfrm>
            <a:off x="6742191" y="2270012"/>
            <a:ext cx="3798266" cy="400110"/>
          </a:xfrm>
          <a:prstGeom prst="rect">
            <a:avLst/>
          </a:prstGeom>
          <a:noFill/>
        </p:spPr>
        <p:txBody>
          <a:bodyPr wrap="square" rtlCol="0">
            <a:spAutoFit/>
          </a:bodyPr>
          <a:lstStyle/>
          <a:p>
            <a:r>
              <a:rPr lang="en-IE" sz="2000" dirty="0">
                <a:latin typeface="Century Gothic" panose="020B0502020202020204" pitchFamily="34" charset="0"/>
              </a:rPr>
              <a:t>Callon@CloudMavericks.ca</a:t>
            </a:r>
          </a:p>
        </p:txBody>
      </p:sp>
      <p:pic>
        <p:nvPicPr>
          <p:cNvPr id="15" name="Picture 8">
            <a:extLst>
              <a:ext uri="{FF2B5EF4-FFF2-40B4-BE49-F238E27FC236}">
                <a16:creationId xmlns:a16="http://schemas.microsoft.com/office/drawing/2014/main" id="{DDC6313F-9265-4673-B7B4-0A3D71BFF8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6303" y="4475028"/>
            <a:ext cx="777226" cy="7772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CB74CD3-EE55-4F26-96E2-AC29E2ADDBDA}"/>
              </a:ext>
            </a:extLst>
          </p:cNvPr>
          <p:cNvSpPr txBox="1"/>
          <p:nvPr/>
        </p:nvSpPr>
        <p:spPr>
          <a:xfrm>
            <a:off x="6723530" y="4693958"/>
            <a:ext cx="6467670" cy="400110"/>
          </a:xfrm>
          <a:prstGeom prst="rect">
            <a:avLst/>
          </a:prstGeom>
          <a:noFill/>
        </p:spPr>
        <p:txBody>
          <a:bodyPr wrap="square" rtlCol="0">
            <a:spAutoFit/>
          </a:bodyPr>
          <a:lstStyle/>
          <a:p>
            <a:r>
              <a:rPr lang="en-IE" sz="2000" dirty="0">
                <a:latin typeface="Century Gothic" panose="020B0502020202020204" pitchFamily="34" charset="0"/>
                <a:hlinkClick r:id="rId10"/>
              </a:rPr>
              <a:t>https://GitHub.com/CallonCampbell</a:t>
            </a:r>
            <a:r>
              <a:rPr lang="en-IE" sz="2000" dirty="0">
                <a:latin typeface="Century Gothic" panose="020B0502020202020204" pitchFamily="34" charset="0"/>
              </a:rPr>
              <a:t> </a:t>
            </a:r>
          </a:p>
        </p:txBody>
      </p:sp>
    </p:spTree>
    <p:extLst>
      <p:ext uri="{BB962C8B-B14F-4D97-AF65-F5344CB8AC3E}">
        <p14:creationId xmlns:p14="http://schemas.microsoft.com/office/powerpoint/2010/main" val="38582777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696-9844-41DA-A3CD-A0C9729342EF}"/>
              </a:ext>
            </a:extLst>
          </p:cNvPr>
          <p:cNvSpPr>
            <a:spLocks noGrp="1"/>
          </p:cNvSpPr>
          <p:nvPr>
            <p:ph type="title"/>
          </p:nvPr>
        </p:nvSpPr>
        <p:spPr/>
        <p:txBody>
          <a:bodyPr/>
          <a:lstStyle/>
          <a:p>
            <a:r>
              <a:rPr lang="en-US" dirty="0">
                <a:solidFill>
                  <a:srgbClr val="0078D4"/>
                </a:solidFill>
              </a:rPr>
              <a:t>References</a:t>
            </a:r>
          </a:p>
        </p:txBody>
      </p:sp>
      <p:sp>
        <p:nvSpPr>
          <p:cNvPr id="3" name="Text Placeholder 2">
            <a:extLst>
              <a:ext uri="{FF2B5EF4-FFF2-40B4-BE49-F238E27FC236}">
                <a16:creationId xmlns:a16="http://schemas.microsoft.com/office/drawing/2014/main" id="{093BC1BF-4FD1-4279-88B9-F278E6A018DD}"/>
              </a:ext>
            </a:extLst>
          </p:cNvPr>
          <p:cNvSpPr>
            <a:spLocks noGrp="1"/>
          </p:cNvSpPr>
          <p:nvPr>
            <p:ph type="body" sz="quarter" idx="10"/>
          </p:nvPr>
        </p:nvSpPr>
        <p:spPr>
          <a:xfrm>
            <a:off x="586390" y="1434370"/>
            <a:ext cx="11018520" cy="4271939"/>
          </a:xfrm>
        </p:spPr>
        <p:txBody>
          <a:bodyPr/>
          <a:lstStyle/>
          <a:p>
            <a:pPr marL="457200" indent="-457200">
              <a:buFont typeface="Arial" panose="020B0604020202020204" pitchFamily="34" charset="0"/>
              <a:buChar char="•"/>
            </a:pPr>
            <a:r>
              <a:rPr lang="en-US" dirty="0" err="1"/>
              <a:t>Netherite</a:t>
            </a:r>
            <a:r>
              <a:rPr lang="en-US" dirty="0"/>
              <a:t> </a:t>
            </a:r>
            <a:r>
              <a:rPr lang="en-US" dirty="0">
                <a:hlinkClick r:id="rId3"/>
              </a:rPr>
              <a:t>docs</a:t>
            </a:r>
            <a:endParaRPr lang="en-US" dirty="0"/>
          </a:p>
          <a:p>
            <a:pPr marL="457200" indent="-457200">
              <a:buFont typeface="Arial" panose="020B0604020202020204" pitchFamily="34" charset="0"/>
              <a:buChar char="•"/>
            </a:pPr>
            <a:r>
              <a:rPr lang="en-US" dirty="0" err="1"/>
              <a:t>Netherite</a:t>
            </a:r>
            <a:r>
              <a:rPr lang="en-US" dirty="0"/>
              <a:t> </a:t>
            </a:r>
            <a:r>
              <a:rPr lang="en-US" dirty="0">
                <a:hlinkClick r:id="rId4"/>
              </a:rPr>
              <a:t>whitepaper</a:t>
            </a:r>
            <a:r>
              <a:rPr lang="en-US" dirty="0"/>
              <a:t> </a:t>
            </a:r>
          </a:p>
          <a:p>
            <a:pPr marL="457200" indent="-457200">
              <a:buFont typeface="Arial" panose="020B0604020202020204" pitchFamily="34" charset="0"/>
              <a:buChar char="•"/>
            </a:pPr>
            <a:r>
              <a:rPr lang="en-US" dirty="0"/>
              <a:t>Development of these new backends is open on GitHub:</a:t>
            </a:r>
          </a:p>
          <a:p>
            <a:pPr marL="685800" lvl="1" indent="-457200">
              <a:buFont typeface="Arial" panose="020B0604020202020204" pitchFamily="34" charset="0"/>
              <a:buChar char="•"/>
            </a:pPr>
            <a:r>
              <a:rPr lang="en-US" b="0" i="0" u="sng" dirty="0">
                <a:solidFill>
                  <a:srgbClr val="146CAC"/>
                </a:solidFill>
                <a:effectLst/>
                <a:latin typeface="SegoeUI"/>
                <a:hlinkClick r:id="rId5"/>
              </a:rPr>
              <a:t>https://github.com/microsoft/durabletask-netherite</a:t>
            </a:r>
            <a:endParaRPr lang="en-US" b="0" i="0" u="sng" dirty="0">
              <a:solidFill>
                <a:srgbClr val="146CAC"/>
              </a:solidFill>
              <a:effectLst/>
              <a:latin typeface="SegoeUI"/>
            </a:endParaRPr>
          </a:p>
          <a:p>
            <a:pPr marL="685800" lvl="1" indent="-457200">
              <a:buFont typeface="Arial" panose="020B0604020202020204" pitchFamily="34" charset="0"/>
              <a:buChar char="•"/>
            </a:pPr>
            <a:r>
              <a:rPr lang="en-US" b="0" i="0" u="sng" dirty="0">
                <a:solidFill>
                  <a:srgbClr val="146CAC"/>
                </a:solidFill>
                <a:effectLst/>
                <a:latin typeface="SegoeUI"/>
                <a:hlinkClick r:id="rId6"/>
              </a:rPr>
              <a:t>https://github.com/microsoft/durabletask-mssql</a:t>
            </a:r>
            <a:endParaRPr lang="en-US" b="0" i="0" u="sng" dirty="0">
              <a:solidFill>
                <a:srgbClr val="146CAC"/>
              </a:solidFill>
              <a:effectLst/>
              <a:latin typeface="SegoeUI"/>
            </a:endParaRPr>
          </a:p>
          <a:p>
            <a:pPr marL="457200" indent="-457200">
              <a:buFont typeface="Arial" panose="020B0604020202020204" pitchFamily="34" charset="0"/>
              <a:buChar char="•"/>
            </a:pPr>
            <a:r>
              <a:rPr lang="en-US" dirty="0"/>
              <a:t>Premium Elastic plan – </a:t>
            </a:r>
            <a:r>
              <a:rPr lang="en-US" dirty="0">
                <a:hlinkClick r:id="rId7"/>
              </a:rPr>
              <a:t>Configure Runtime Scale Monitoring</a:t>
            </a:r>
            <a:endParaRPr lang="en-US" dirty="0"/>
          </a:p>
          <a:p>
            <a:pPr marL="457200" indent="-457200">
              <a:buFont typeface="Arial" panose="020B0604020202020204" pitchFamily="34" charset="0"/>
              <a:buChar char="•"/>
            </a:pPr>
            <a:r>
              <a:rPr lang="en-US" dirty="0">
                <a:hlinkClick r:id="rId8"/>
              </a:rPr>
              <a:t>Durable Functions storage providers - Azure | Microsoft Docs</a:t>
            </a:r>
            <a:endParaRPr lang="en-US" dirty="0">
              <a:hlinkClick r:id="rId8"/>
            </a:endParaRPr>
          </a:p>
          <a:p>
            <a:pPr marL="457200" indent="-457200">
              <a:buFont typeface="Arial" panose="020B0604020202020204" pitchFamily="34" charset="0"/>
              <a:buChar char="•"/>
            </a:pPr>
            <a:r>
              <a:rPr lang="en-US" dirty="0">
                <a:effectLst/>
                <a:hlinkClick r:id="rId9"/>
              </a:rPr>
              <a:t>Comparing storage providers - Azure | Microsoft Docs</a:t>
            </a:r>
            <a:endParaRPr lang="en-US" dirty="0"/>
          </a:p>
          <a:p>
            <a:pPr marL="457200" indent="-457200">
              <a:buFont typeface="Arial" panose="020B0604020202020204" pitchFamily="34" charset="0"/>
              <a:buChar char="•"/>
            </a:pPr>
            <a:r>
              <a:rPr lang="en-US" dirty="0"/>
              <a:t>Demo and presentation on my </a:t>
            </a:r>
            <a:r>
              <a:rPr lang="en-US" dirty="0">
                <a:hlinkClick r:id="rId10"/>
              </a:rPr>
              <a:t>GitHub</a:t>
            </a:r>
            <a:endParaRPr lang="en-US" dirty="0"/>
          </a:p>
        </p:txBody>
      </p:sp>
    </p:spTree>
    <p:extLst>
      <p:ext uri="{BB962C8B-B14F-4D97-AF65-F5344CB8AC3E}">
        <p14:creationId xmlns:p14="http://schemas.microsoft.com/office/powerpoint/2010/main" val="16318252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CFF5AC0-C3E6-48EA-9C5C-7160D1C0B682}"/>
              </a:ext>
            </a:extLst>
          </p:cNvPr>
          <p:cNvSpPr>
            <a:spLocks noGrp="1"/>
          </p:cNvSpPr>
          <p:nvPr>
            <p:ph type="body" sz="quarter" idx="11"/>
          </p:nvPr>
        </p:nvSpPr>
        <p:spPr>
          <a:xfrm>
            <a:off x="537633" y="1436159"/>
            <a:ext cx="4095327" cy="2659189"/>
          </a:xfrm>
        </p:spPr>
        <p:txBody>
          <a:bodyPr>
            <a:spAutoFit/>
          </a:bodyPr>
          <a:lstStyle/>
          <a:p>
            <a:r>
              <a:rPr lang="en-US" b="1" dirty="0">
                <a:effectLst/>
                <a:latin typeface="Segoe UI Semibold" panose="020B0502040204020203" pitchFamily="34" charset="0"/>
                <a:cs typeface="Segoe UI Semibold" panose="020B0502040204020203" pitchFamily="34" charset="0"/>
              </a:rPr>
              <a:t>Learn.</a:t>
            </a:r>
          </a:p>
          <a:p>
            <a:r>
              <a:rPr lang="en-US" b="1" dirty="0">
                <a:latin typeface="Segoe UI Semibold" panose="020B0502040204020203" pitchFamily="34" charset="0"/>
                <a:cs typeface="Segoe UI Semibold" panose="020B0502040204020203" pitchFamily="34" charset="0"/>
              </a:rPr>
              <a:t>Connect.</a:t>
            </a:r>
          </a:p>
          <a:p>
            <a:r>
              <a:rPr lang="en-US" b="1" dirty="0">
                <a:effectLst/>
                <a:latin typeface="Segoe UI Semibold" panose="020B0502040204020203" pitchFamily="34" charset="0"/>
                <a:cs typeface="Segoe UI Semibold" panose="020B0502040204020203" pitchFamily="34" charset="0"/>
              </a:rPr>
              <a:t>Code.</a:t>
            </a:r>
          </a:p>
        </p:txBody>
      </p:sp>
    </p:spTree>
    <p:extLst>
      <p:ext uri="{BB962C8B-B14F-4D97-AF65-F5344CB8AC3E}">
        <p14:creationId xmlns:p14="http://schemas.microsoft.com/office/powerpoint/2010/main" val="26708399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6034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CFF5AC0-C3E6-48EA-9C5C-7160D1C0B682}"/>
              </a:ext>
            </a:extLst>
          </p:cNvPr>
          <p:cNvSpPr>
            <a:spLocks noGrp="1"/>
          </p:cNvSpPr>
          <p:nvPr>
            <p:ph type="body" sz="quarter" idx="11"/>
          </p:nvPr>
        </p:nvSpPr>
        <p:spPr>
          <a:xfrm>
            <a:off x="537633" y="1436159"/>
            <a:ext cx="5414434" cy="2659189"/>
          </a:xfrm>
        </p:spPr>
        <p:txBody>
          <a:bodyPr>
            <a:spAutoFit/>
          </a:bodyPr>
          <a:lstStyle/>
          <a:p>
            <a:r>
              <a:rPr lang="en-US" dirty="0">
                <a:effectLst/>
                <a:latin typeface="Segoe UI Semibold" panose="020B0502040204020203" pitchFamily="34" charset="0"/>
                <a:cs typeface="Segoe UI Semibold" panose="020B0502040204020203" pitchFamily="34" charset="0"/>
              </a:rPr>
              <a:t>Learn.</a:t>
            </a:r>
          </a:p>
          <a:p>
            <a:r>
              <a:rPr lang="en-US" dirty="0">
                <a:latin typeface="Segoe UI Semibold" panose="020B0502040204020203" pitchFamily="34" charset="0"/>
                <a:cs typeface="Segoe UI Semibold" panose="020B0502040204020203" pitchFamily="34" charset="0"/>
              </a:rPr>
              <a:t>Connect.</a:t>
            </a:r>
          </a:p>
          <a:p>
            <a:r>
              <a:rPr lang="en-US" dirty="0">
                <a:effectLst/>
                <a:latin typeface="Segoe UI Semibold" panose="020B0502040204020203" pitchFamily="34" charset="0"/>
                <a:cs typeface="Segoe UI Semibold" panose="020B0502040204020203" pitchFamily="34" charset="0"/>
              </a:rPr>
              <a:t>Code.</a:t>
            </a:r>
          </a:p>
        </p:txBody>
      </p:sp>
    </p:spTree>
    <p:extLst>
      <p:ext uri="{BB962C8B-B14F-4D97-AF65-F5344CB8AC3E}">
        <p14:creationId xmlns:p14="http://schemas.microsoft.com/office/powerpoint/2010/main" val="21919864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Best of Build 2021: Azure Functions</a:t>
            </a:r>
          </a:p>
        </p:txBody>
      </p:sp>
      <p:sp>
        <p:nvSpPr>
          <p:cNvPr id="5" name="Text Placeholder 4"/>
          <p:cNvSpPr>
            <a:spLocks noGrp="1"/>
          </p:cNvSpPr>
          <p:nvPr>
            <p:ph type="body" sz="quarter" idx="12"/>
          </p:nvPr>
        </p:nvSpPr>
        <p:spPr>
          <a:xfrm>
            <a:off x="584200" y="3962400"/>
            <a:ext cx="9144000" cy="892552"/>
          </a:xfrm>
        </p:spPr>
        <p:txBody>
          <a:bodyPr/>
          <a:lstStyle/>
          <a:p>
            <a:r>
              <a:rPr lang="en-US" dirty="0"/>
              <a:t>Callon Campbell</a:t>
            </a:r>
          </a:p>
          <a:p>
            <a:r>
              <a:rPr lang="en-US" sz="1800" dirty="0"/>
              <a:t>Microsoft MVP Azure</a:t>
            </a:r>
          </a:p>
          <a:p>
            <a:r>
              <a:rPr lang="en-US" sz="1800" dirty="0"/>
              <a:t>@flying_maverick </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BF7ABC-F518-9E4B-A906-C0B864B786AD}"/>
              </a:ext>
            </a:extLst>
          </p:cNvPr>
          <p:cNvSpPr>
            <a:spLocks noGrp="1"/>
          </p:cNvSpPr>
          <p:nvPr>
            <p:ph type="body" sz="quarter" idx="11"/>
          </p:nvPr>
        </p:nvSpPr>
        <p:spPr>
          <a:xfrm>
            <a:off x="594672" y="1437217"/>
            <a:ext cx="5414434" cy="2659189"/>
          </a:xfrm>
        </p:spPr>
        <p:txBody>
          <a:bodyPr/>
          <a:lstStyle/>
          <a:p>
            <a:r>
              <a:rPr lang="en-US" dirty="0"/>
              <a:t>Learn.</a:t>
            </a:r>
          </a:p>
          <a:p>
            <a:r>
              <a:rPr lang="en-US" dirty="0"/>
              <a:t>Connect.</a:t>
            </a:r>
          </a:p>
          <a:p>
            <a:r>
              <a:rPr lang="en-US" dirty="0"/>
              <a:t>Code.</a:t>
            </a:r>
          </a:p>
        </p:txBody>
      </p:sp>
    </p:spTree>
    <p:extLst>
      <p:ext uri="{BB962C8B-B14F-4D97-AF65-F5344CB8AC3E}">
        <p14:creationId xmlns:p14="http://schemas.microsoft.com/office/powerpoint/2010/main" val="38407970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CFF5AC0-C3E6-48EA-9C5C-7160D1C0B682}"/>
              </a:ext>
            </a:extLst>
          </p:cNvPr>
          <p:cNvSpPr>
            <a:spLocks noGrp="1"/>
          </p:cNvSpPr>
          <p:nvPr>
            <p:ph type="body" sz="quarter" idx="11"/>
          </p:nvPr>
        </p:nvSpPr>
        <p:spPr>
          <a:xfrm>
            <a:off x="537633" y="1436159"/>
            <a:ext cx="4095327" cy="2659189"/>
          </a:xfrm>
        </p:spPr>
        <p:txBody>
          <a:bodyPr>
            <a:spAutoFit/>
          </a:bodyPr>
          <a:lstStyle/>
          <a:p>
            <a:r>
              <a:rPr lang="en-US" b="1" dirty="0">
                <a:effectLst/>
                <a:latin typeface="Segoe UI Semibold" panose="020B0502040204020203" pitchFamily="34" charset="0"/>
                <a:cs typeface="Segoe UI Semibold" panose="020B0502040204020203" pitchFamily="34" charset="0"/>
              </a:rPr>
              <a:t>Learn.</a:t>
            </a:r>
          </a:p>
          <a:p>
            <a:r>
              <a:rPr lang="en-US" b="1" dirty="0">
                <a:latin typeface="Segoe UI Semibold" panose="020B0502040204020203" pitchFamily="34" charset="0"/>
                <a:cs typeface="Segoe UI Semibold" panose="020B0502040204020203" pitchFamily="34" charset="0"/>
              </a:rPr>
              <a:t>Connect.</a:t>
            </a:r>
          </a:p>
          <a:p>
            <a:r>
              <a:rPr lang="en-US" b="1" dirty="0">
                <a:effectLst/>
                <a:latin typeface="Segoe UI Semibold" panose="020B0502040204020203" pitchFamily="34" charset="0"/>
                <a:cs typeface="Segoe UI Semibold" panose="020B0502040204020203" pitchFamily="34" charset="0"/>
              </a:rPr>
              <a:t>Code.</a:t>
            </a:r>
          </a:p>
        </p:txBody>
      </p:sp>
    </p:spTree>
    <p:extLst>
      <p:ext uri="{BB962C8B-B14F-4D97-AF65-F5344CB8AC3E}">
        <p14:creationId xmlns:p14="http://schemas.microsoft.com/office/powerpoint/2010/main" val="36990331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CFF5AC0-C3E6-48EA-9C5C-7160D1C0B682}"/>
              </a:ext>
            </a:extLst>
          </p:cNvPr>
          <p:cNvSpPr>
            <a:spLocks noGrp="1"/>
          </p:cNvSpPr>
          <p:nvPr>
            <p:ph type="body" sz="quarter" idx="11"/>
          </p:nvPr>
        </p:nvSpPr>
        <p:spPr>
          <a:xfrm>
            <a:off x="537633" y="1436159"/>
            <a:ext cx="5028281" cy="3102772"/>
          </a:xfrm>
        </p:spPr>
        <p:txBody>
          <a:bodyPr wrap="square">
            <a:spAutoFit/>
          </a:bodyPr>
          <a:lstStyle/>
          <a:p>
            <a:r>
              <a:rPr lang="fr-CA" sz="5334" b="1" dirty="0">
                <a:latin typeface="Segoe UI Semibold" panose="020B0502040204020203" pitchFamily="34" charset="0"/>
                <a:cs typeface="Segoe UI Semibold" panose="020B0502040204020203" pitchFamily="34" charset="0"/>
              </a:rPr>
              <a:t>Apprenez.</a:t>
            </a:r>
          </a:p>
          <a:p>
            <a:r>
              <a:rPr lang="fr-CA" sz="5334" b="1" dirty="0">
                <a:latin typeface="Segoe UI Semibold" panose="020B0502040204020203" pitchFamily="34" charset="0"/>
                <a:cs typeface="Segoe UI Semibold" panose="020B0502040204020203" pitchFamily="34" charset="0"/>
              </a:rPr>
              <a:t>Échangez. Programmez.</a:t>
            </a:r>
            <a:endParaRPr lang="en-CA" sz="5334" b="1" dirty="0">
              <a:latin typeface="Segoe UI Semibold" panose="020B0502040204020203" pitchFamily="34" charset="0"/>
              <a:cs typeface="Segoe UI Semibold" panose="020B0502040204020203" pitchFamily="34" charset="0"/>
            </a:endParaRPr>
          </a:p>
          <a:p>
            <a:endParaRPr lang="en-US"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0247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1618905"/>
          </a:xfrm>
        </p:spPr>
        <p:txBody>
          <a:bodyPr/>
          <a:lstStyle/>
          <a:p>
            <a:r>
              <a:rPr lang="en-US" dirty="0"/>
              <a:t>Announcements at Build 2021</a:t>
            </a:r>
          </a:p>
          <a:p>
            <a:r>
              <a:rPr lang="en-US" dirty="0"/>
              <a:t>Demo</a:t>
            </a:r>
          </a:p>
          <a:p>
            <a:r>
              <a:rPr lang="en-US" dirty="0"/>
              <a:t>Q&amp;A</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1B55-ACAF-4964-8ACD-8AFBA90020AD}"/>
              </a:ext>
            </a:extLst>
          </p:cNvPr>
          <p:cNvSpPr>
            <a:spLocks noGrp="1"/>
          </p:cNvSpPr>
          <p:nvPr>
            <p:ph type="title"/>
          </p:nvPr>
        </p:nvSpPr>
        <p:spPr/>
        <p:txBody>
          <a:bodyPr/>
          <a:lstStyle/>
          <a:p>
            <a:r>
              <a:rPr lang="en-US" dirty="0">
                <a:solidFill>
                  <a:srgbClr val="0078D4"/>
                </a:solidFill>
              </a:rPr>
              <a:t>Announcements at Build 2021</a:t>
            </a:r>
          </a:p>
        </p:txBody>
      </p:sp>
      <p:sp>
        <p:nvSpPr>
          <p:cNvPr id="3" name="Text Placeholder 2">
            <a:extLst>
              <a:ext uri="{FF2B5EF4-FFF2-40B4-BE49-F238E27FC236}">
                <a16:creationId xmlns:a16="http://schemas.microsoft.com/office/drawing/2014/main" id="{902644F2-404F-4451-B928-6D3ED566A469}"/>
              </a:ext>
            </a:extLst>
          </p:cNvPr>
          <p:cNvSpPr>
            <a:spLocks noGrp="1"/>
          </p:cNvSpPr>
          <p:nvPr>
            <p:ph type="body" sz="quarter" idx="10"/>
          </p:nvPr>
        </p:nvSpPr>
        <p:spPr>
          <a:xfrm>
            <a:off x="586390" y="1434370"/>
            <a:ext cx="11018520" cy="1895904"/>
          </a:xfrm>
        </p:spPr>
        <p:txBody>
          <a:bodyPr/>
          <a:lstStyle/>
          <a:p>
            <a:r>
              <a:rPr lang="en-US" dirty="0"/>
              <a:t>Microsoft made two announcements related to Azure Durable Functions:</a:t>
            </a:r>
          </a:p>
          <a:p>
            <a:pPr marL="457200" indent="-457200">
              <a:buFont typeface="Arial" panose="020B0604020202020204" pitchFamily="34" charset="0"/>
              <a:buChar char="•"/>
            </a:pPr>
            <a:r>
              <a:rPr lang="en-US" dirty="0"/>
              <a:t>Durable Functions for PowerShell is now GA</a:t>
            </a:r>
          </a:p>
          <a:p>
            <a:pPr marL="457200" indent="-457200">
              <a:buFont typeface="Arial" panose="020B0604020202020204" pitchFamily="34" charset="0"/>
              <a:buChar char="•"/>
            </a:pPr>
            <a:r>
              <a:rPr lang="en-US" dirty="0"/>
              <a:t>Two new backend storage providers</a:t>
            </a:r>
          </a:p>
        </p:txBody>
      </p:sp>
    </p:spTree>
    <p:extLst>
      <p:ext uri="{BB962C8B-B14F-4D97-AF65-F5344CB8AC3E}">
        <p14:creationId xmlns:p14="http://schemas.microsoft.com/office/powerpoint/2010/main" val="3733371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5F36-3B7F-4905-9DE2-BEA16AC056BA}"/>
              </a:ext>
            </a:extLst>
          </p:cNvPr>
          <p:cNvSpPr>
            <a:spLocks noGrp="1"/>
          </p:cNvSpPr>
          <p:nvPr>
            <p:ph type="title"/>
          </p:nvPr>
        </p:nvSpPr>
        <p:spPr/>
        <p:txBody>
          <a:bodyPr/>
          <a:lstStyle/>
          <a:p>
            <a:r>
              <a:rPr lang="en-US" dirty="0">
                <a:solidFill>
                  <a:srgbClr val="0078D4"/>
                </a:solidFill>
              </a:rPr>
              <a:t>Durable Functions in 30 seconds</a:t>
            </a:r>
          </a:p>
        </p:txBody>
      </p:sp>
      <p:sp>
        <p:nvSpPr>
          <p:cNvPr id="3" name="Text Placeholder 2">
            <a:extLst>
              <a:ext uri="{FF2B5EF4-FFF2-40B4-BE49-F238E27FC236}">
                <a16:creationId xmlns:a16="http://schemas.microsoft.com/office/drawing/2014/main" id="{E1E5C5DA-20DE-4E49-9D74-960CE869A84E}"/>
              </a:ext>
            </a:extLst>
          </p:cNvPr>
          <p:cNvSpPr>
            <a:spLocks noGrp="1"/>
          </p:cNvSpPr>
          <p:nvPr>
            <p:ph type="body" sz="quarter" idx="10"/>
          </p:nvPr>
        </p:nvSpPr>
        <p:spPr>
          <a:xfrm>
            <a:off x="586390" y="1434370"/>
            <a:ext cx="11018520" cy="2437590"/>
          </a:xfrm>
        </p:spPr>
        <p:txBody>
          <a:bodyPr/>
          <a:lstStyle/>
          <a:p>
            <a:pPr marL="457200" indent="-457200">
              <a:buFont typeface="Arial" panose="020B0604020202020204" pitchFamily="34" charset="0"/>
              <a:buChar char="•"/>
            </a:pPr>
            <a:r>
              <a:rPr lang="en-US" sz="2400" dirty="0"/>
              <a:t>Durable Functions is an extension of Azure Functions </a:t>
            </a:r>
          </a:p>
          <a:p>
            <a:pPr marL="457200" indent="-457200">
              <a:buFont typeface="Arial" panose="020B0604020202020204" pitchFamily="34" charset="0"/>
              <a:buChar char="•"/>
            </a:pPr>
            <a:r>
              <a:rPr lang="en-US" sz="2400" dirty="0"/>
              <a:t>Enables you to write long-running, reliable, event-driven, and stateful logic </a:t>
            </a:r>
          </a:p>
          <a:p>
            <a:pPr marL="457200" indent="-457200">
              <a:buFont typeface="Arial" panose="020B0604020202020204" pitchFamily="34" charset="0"/>
              <a:buChar char="•"/>
            </a:pPr>
            <a:r>
              <a:rPr lang="en-US" sz="2400" dirty="0"/>
              <a:t>Simplifies complex, stateful coordination requirements in serverless applications</a:t>
            </a:r>
          </a:p>
          <a:p>
            <a:pPr marL="457200" indent="-457200">
              <a:buFont typeface="Arial" panose="020B0604020202020204" pitchFamily="34" charset="0"/>
              <a:buChar char="•"/>
            </a:pPr>
            <a:r>
              <a:rPr lang="en-US" sz="2400" dirty="0"/>
              <a:t>Execution state is saved in an Azure Storage account, ensuring that functions could recover automatically from any infrastructure failure</a:t>
            </a:r>
          </a:p>
        </p:txBody>
      </p:sp>
    </p:spTree>
    <p:extLst>
      <p:ext uri="{BB962C8B-B14F-4D97-AF65-F5344CB8AC3E}">
        <p14:creationId xmlns:p14="http://schemas.microsoft.com/office/powerpoint/2010/main" val="2256887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DFE-93BD-45EC-9017-D6D169ED89CA}"/>
              </a:ext>
            </a:extLst>
          </p:cNvPr>
          <p:cNvSpPr>
            <a:spLocks noGrp="1"/>
          </p:cNvSpPr>
          <p:nvPr>
            <p:ph type="title"/>
          </p:nvPr>
        </p:nvSpPr>
        <p:spPr/>
        <p:txBody>
          <a:bodyPr/>
          <a:lstStyle/>
          <a:p>
            <a:r>
              <a:rPr lang="en-US" dirty="0">
                <a:solidFill>
                  <a:srgbClr val="0078D4"/>
                </a:solidFill>
              </a:rPr>
              <a:t>New Storage Providers</a:t>
            </a:r>
          </a:p>
        </p:txBody>
      </p:sp>
      <p:sp>
        <p:nvSpPr>
          <p:cNvPr id="3" name="Text Placeholder 2">
            <a:extLst>
              <a:ext uri="{FF2B5EF4-FFF2-40B4-BE49-F238E27FC236}">
                <a16:creationId xmlns:a16="http://schemas.microsoft.com/office/drawing/2014/main" id="{1C5DA2E4-FFBE-4284-B99A-0BBB7DEF9C27}"/>
              </a:ext>
            </a:extLst>
          </p:cNvPr>
          <p:cNvSpPr>
            <a:spLocks noGrp="1"/>
          </p:cNvSpPr>
          <p:nvPr>
            <p:ph type="body" sz="quarter" idx="10"/>
          </p:nvPr>
        </p:nvSpPr>
        <p:spPr>
          <a:xfrm>
            <a:off x="586390" y="1434370"/>
            <a:ext cx="11018520" cy="3841052"/>
          </a:xfrm>
        </p:spPr>
        <p:txBody>
          <a:bodyPr/>
          <a:lstStyle/>
          <a:p>
            <a:r>
              <a:rPr lang="en-US" sz="2400" dirty="0"/>
              <a:t>Support for two new backend storage providers for storing durable runtime state, “</a:t>
            </a:r>
            <a:r>
              <a:rPr lang="en-US" sz="2400" dirty="0" err="1"/>
              <a:t>Netherite</a:t>
            </a:r>
            <a:r>
              <a:rPr lang="en-US" sz="2400" dirty="0"/>
              <a:t>” and Microsoft SQL Server (including full support for Azure SQL Database). </a:t>
            </a:r>
          </a:p>
          <a:p>
            <a:r>
              <a:rPr lang="en-US" sz="2400" dirty="0"/>
              <a:t> </a:t>
            </a:r>
          </a:p>
          <a:p>
            <a:r>
              <a:rPr lang="en-US" sz="2400" dirty="0"/>
              <a:t>These new storage options allow you to:</a:t>
            </a:r>
          </a:p>
          <a:p>
            <a:pPr marL="457200" indent="-457200">
              <a:buFont typeface="Arial" panose="020B0604020202020204" pitchFamily="34" charset="0"/>
              <a:buChar char="•"/>
            </a:pPr>
            <a:r>
              <a:rPr lang="en-US" sz="2400" dirty="0"/>
              <a:t>Run at higher scale</a:t>
            </a:r>
          </a:p>
          <a:p>
            <a:pPr marL="457200" indent="-457200">
              <a:buFont typeface="Arial" panose="020B0604020202020204" pitchFamily="34" charset="0"/>
              <a:buChar char="•"/>
            </a:pPr>
            <a:r>
              <a:rPr lang="en-US" sz="2400" dirty="0"/>
              <a:t>Greater price-performance efficiency</a:t>
            </a:r>
          </a:p>
          <a:p>
            <a:pPr marL="457200" indent="-457200">
              <a:buFont typeface="Arial" panose="020B0604020202020204" pitchFamily="34" charset="0"/>
              <a:buChar char="•"/>
            </a:pPr>
            <a:r>
              <a:rPr lang="en-US" sz="2400" dirty="0"/>
              <a:t>Greater portability compared to the default Azure Storage configuration</a:t>
            </a:r>
          </a:p>
          <a:p>
            <a:endParaRPr lang="en-US" dirty="0"/>
          </a:p>
        </p:txBody>
      </p:sp>
    </p:spTree>
    <p:extLst>
      <p:ext uri="{BB962C8B-B14F-4D97-AF65-F5344CB8AC3E}">
        <p14:creationId xmlns:p14="http://schemas.microsoft.com/office/powerpoint/2010/main" val="32460206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1B55-ACAF-4964-8ACD-8AFBA90020AD}"/>
              </a:ext>
            </a:extLst>
          </p:cNvPr>
          <p:cNvSpPr>
            <a:spLocks noGrp="1"/>
          </p:cNvSpPr>
          <p:nvPr>
            <p:ph type="title"/>
          </p:nvPr>
        </p:nvSpPr>
        <p:spPr/>
        <p:txBody>
          <a:bodyPr/>
          <a:lstStyle/>
          <a:p>
            <a:r>
              <a:rPr lang="en-US" dirty="0">
                <a:solidFill>
                  <a:srgbClr val="0078D4"/>
                </a:solidFill>
              </a:rPr>
              <a:t>Limitations of Azure Storage Provider</a:t>
            </a:r>
          </a:p>
        </p:txBody>
      </p:sp>
      <p:sp>
        <p:nvSpPr>
          <p:cNvPr id="3" name="Text Placeholder 2">
            <a:extLst>
              <a:ext uri="{FF2B5EF4-FFF2-40B4-BE49-F238E27FC236}">
                <a16:creationId xmlns:a16="http://schemas.microsoft.com/office/drawing/2014/main" id="{902644F2-404F-4451-B928-6D3ED566A469}"/>
              </a:ext>
            </a:extLst>
          </p:cNvPr>
          <p:cNvSpPr>
            <a:spLocks noGrp="1"/>
          </p:cNvSpPr>
          <p:nvPr>
            <p:ph type="body" sz="quarter" idx="10"/>
          </p:nvPr>
        </p:nvSpPr>
        <p:spPr>
          <a:xfrm>
            <a:off x="586390" y="1434370"/>
            <a:ext cx="11018520" cy="2954655"/>
          </a:xfrm>
        </p:spPr>
        <p:txBody>
          <a:bodyPr/>
          <a:lstStyle/>
          <a:p>
            <a:r>
              <a:rPr lang="en-US" sz="2400" dirty="0"/>
              <a:t>Azure Storage has the following limitations:</a:t>
            </a:r>
          </a:p>
          <a:p>
            <a:pPr marL="457200" indent="-457200">
              <a:buFont typeface="Arial" panose="020B0604020202020204" pitchFamily="34" charset="0"/>
              <a:buChar char="•"/>
            </a:pPr>
            <a:r>
              <a:rPr lang="en-US" sz="2400" b="0" i="0" dirty="0">
                <a:solidFill>
                  <a:srgbClr val="333333"/>
                </a:solidFill>
                <a:effectLst/>
                <a:latin typeface="SegoeUI"/>
              </a:rPr>
              <a:t>Limits on the number of transactions per second</a:t>
            </a:r>
          </a:p>
          <a:p>
            <a:pPr marL="457200" indent="-457200">
              <a:buFont typeface="Arial" panose="020B0604020202020204" pitchFamily="34" charset="0"/>
              <a:buChar char="•"/>
            </a:pPr>
            <a:r>
              <a:rPr lang="en-US" sz="2400" dirty="0">
                <a:solidFill>
                  <a:srgbClr val="333333"/>
                </a:solidFill>
                <a:latin typeface="SegoeUI"/>
              </a:rPr>
              <a:t>S</a:t>
            </a:r>
            <a:r>
              <a:rPr lang="en-US" sz="2400" b="0" i="0" dirty="0">
                <a:solidFill>
                  <a:srgbClr val="333333"/>
                </a:solidFill>
                <a:effectLst/>
                <a:latin typeface="SegoeUI"/>
              </a:rPr>
              <a:t>trict data size limits for queue messages and Azure Table entities</a:t>
            </a:r>
          </a:p>
          <a:p>
            <a:pPr marL="457200" indent="-457200">
              <a:buFont typeface="Arial" panose="020B0604020202020204" pitchFamily="34" charset="0"/>
              <a:buChar char="•"/>
            </a:pPr>
            <a:r>
              <a:rPr lang="en-US" sz="2400" b="0" i="0" dirty="0">
                <a:solidFill>
                  <a:srgbClr val="333333"/>
                </a:solidFill>
                <a:effectLst/>
                <a:latin typeface="SegoeUI"/>
              </a:rPr>
              <a:t>Hard to </a:t>
            </a:r>
            <a:r>
              <a:rPr lang="en-US" sz="2400" dirty="0">
                <a:solidFill>
                  <a:srgbClr val="333333"/>
                </a:solidFill>
                <a:latin typeface="SegoeUI"/>
              </a:rPr>
              <a:t>predict costs</a:t>
            </a:r>
            <a:endParaRPr lang="en-US" sz="2400" b="0" i="0" dirty="0">
              <a:solidFill>
                <a:srgbClr val="333333"/>
              </a:solidFill>
              <a:effectLst/>
              <a:latin typeface="SegoeUI"/>
            </a:endParaRPr>
          </a:p>
          <a:p>
            <a:pPr marL="457200" indent="-457200">
              <a:buFont typeface="Arial" panose="020B0604020202020204" pitchFamily="34" charset="0"/>
              <a:buChar char="•"/>
            </a:pPr>
            <a:r>
              <a:rPr lang="en-US" sz="2400" b="0" i="0" dirty="0">
                <a:solidFill>
                  <a:srgbClr val="333333"/>
                </a:solidFill>
                <a:effectLst/>
                <a:latin typeface="SegoeUI"/>
              </a:rPr>
              <a:t>Can’t easily support certain enterprise business continuity requirements, such as backup/restore and disaster recovery without data loss</a:t>
            </a:r>
          </a:p>
          <a:p>
            <a:pPr marL="457200" indent="-457200">
              <a:buFont typeface="Arial" panose="020B0604020202020204" pitchFamily="34" charset="0"/>
              <a:buChar char="•"/>
            </a:pPr>
            <a:r>
              <a:rPr lang="en-US" sz="2400" dirty="0">
                <a:solidFill>
                  <a:srgbClr val="333333"/>
                </a:solidFill>
                <a:latin typeface="SegoeUI"/>
              </a:rPr>
              <a:t>Azure only</a:t>
            </a:r>
            <a:endParaRPr lang="en-US" sz="2400" dirty="0"/>
          </a:p>
        </p:txBody>
      </p:sp>
    </p:spTree>
    <p:extLst>
      <p:ext uri="{BB962C8B-B14F-4D97-AF65-F5344CB8AC3E}">
        <p14:creationId xmlns:p14="http://schemas.microsoft.com/office/powerpoint/2010/main" val="34514515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6D7AB-B1E1-4B37-BAED-E1D6163CDCC4}"/>
              </a:ext>
            </a:extLst>
          </p:cNvPr>
          <p:cNvSpPr>
            <a:spLocks noGrp="1"/>
          </p:cNvSpPr>
          <p:nvPr>
            <p:ph type="title"/>
          </p:nvPr>
        </p:nvSpPr>
        <p:spPr/>
        <p:txBody>
          <a:bodyPr/>
          <a:lstStyle/>
          <a:p>
            <a:r>
              <a:rPr lang="en-US" dirty="0">
                <a:solidFill>
                  <a:srgbClr val="0078D4"/>
                </a:solidFill>
              </a:rPr>
              <a:t>Introducing “</a:t>
            </a:r>
            <a:r>
              <a:rPr lang="en-US" dirty="0" err="1">
                <a:solidFill>
                  <a:srgbClr val="0078D4"/>
                </a:solidFill>
              </a:rPr>
              <a:t>Netherite</a:t>
            </a:r>
            <a:r>
              <a:rPr lang="en-US" dirty="0">
                <a:solidFill>
                  <a:srgbClr val="0078D4"/>
                </a:solidFill>
              </a:rPr>
              <a:t>”</a:t>
            </a:r>
          </a:p>
        </p:txBody>
      </p:sp>
      <p:sp>
        <p:nvSpPr>
          <p:cNvPr id="3" name="Text Placeholder 2">
            <a:extLst>
              <a:ext uri="{FF2B5EF4-FFF2-40B4-BE49-F238E27FC236}">
                <a16:creationId xmlns:a16="http://schemas.microsoft.com/office/drawing/2014/main" id="{CC628D28-643F-4A71-B2F7-B53D877FC287}"/>
              </a:ext>
            </a:extLst>
          </p:cNvPr>
          <p:cNvSpPr>
            <a:spLocks noGrp="1"/>
          </p:cNvSpPr>
          <p:nvPr>
            <p:ph type="body" sz="quarter" idx="10"/>
          </p:nvPr>
        </p:nvSpPr>
        <p:spPr>
          <a:xfrm>
            <a:off x="586390" y="1434370"/>
            <a:ext cx="11018520" cy="2843855"/>
          </a:xfrm>
        </p:spPr>
        <p:txBody>
          <a:bodyPr/>
          <a:lstStyle/>
          <a:p>
            <a:pPr marL="457200" indent="-457200">
              <a:buFont typeface="Arial" panose="020B0604020202020204" pitchFamily="34" charset="0"/>
              <a:buChar char="•"/>
            </a:pPr>
            <a:r>
              <a:rPr lang="en-US" dirty="0"/>
              <a:t>The </a:t>
            </a:r>
            <a:r>
              <a:rPr lang="en-US" dirty="0" err="1"/>
              <a:t>Netherite</a:t>
            </a:r>
            <a:r>
              <a:rPr lang="en-US" dirty="0"/>
              <a:t> name originates from the world of Minecraft</a:t>
            </a:r>
          </a:p>
          <a:p>
            <a:pPr marL="457200" indent="-457200">
              <a:buFont typeface="Arial" panose="020B0604020202020204" pitchFamily="34" charset="0"/>
              <a:buChar char="•"/>
            </a:pPr>
            <a:r>
              <a:rPr lang="en-US" dirty="0"/>
              <a:t>Developed by Microsoft Research, it combines </a:t>
            </a:r>
            <a:r>
              <a:rPr lang="en-US" u="sng" dirty="0"/>
              <a:t>Azure Event Hubs </a:t>
            </a:r>
            <a:r>
              <a:rPr lang="en-US" dirty="0"/>
              <a:t>with the </a:t>
            </a:r>
            <a:r>
              <a:rPr lang="en-US" u="sng" dirty="0"/>
              <a:t>FASTER database technology</a:t>
            </a:r>
            <a:r>
              <a:rPr lang="en-US" dirty="0"/>
              <a:t> on top of Azure Page Blobs</a:t>
            </a:r>
          </a:p>
          <a:p>
            <a:pPr marL="457200" indent="-457200">
              <a:buFont typeface="Arial" panose="020B0604020202020204" pitchFamily="34" charset="0"/>
              <a:buChar char="•"/>
            </a:pPr>
            <a:r>
              <a:rPr lang="en-US" dirty="0"/>
              <a:t>Supports significantly higher-throughput of orchestrations and entities compared to other Durable storage providers</a:t>
            </a:r>
          </a:p>
          <a:p>
            <a:pPr marL="457200" indent="-457200">
              <a:buFont typeface="Arial" panose="020B0604020202020204" pitchFamily="34" charset="0"/>
              <a:buChar char="•"/>
            </a:pPr>
            <a:r>
              <a:rPr lang="en-US" dirty="0"/>
              <a:t>More cost-effective for high-throughput loads</a:t>
            </a:r>
          </a:p>
        </p:txBody>
      </p:sp>
      <p:pic>
        <p:nvPicPr>
          <p:cNvPr id="1026" name="Picture 2">
            <a:extLst>
              <a:ext uri="{FF2B5EF4-FFF2-40B4-BE49-F238E27FC236}">
                <a16:creationId xmlns:a16="http://schemas.microsoft.com/office/drawing/2014/main" id="{8744A45A-43E6-4551-8F3F-FFE92227E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126" y="270284"/>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3242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774D-A8DF-46E0-956B-4D92C52AEEF2}"/>
              </a:ext>
            </a:extLst>
          </p:cNvPr>
          <p:cNvSpPr>
            <a:spLocks noGrp="1"/>
          </p:cNvSpPr>
          <p:nvPr>
            <p:ph type="title"/>
          </p:nvPr>
        </p:nvSpPr>
        <p:spPr>
          <a:xfrm>
            <a:off x="588263" y="457200"/>
            <a:ext cx="11018520" cy="1107996"/>
          </a:xfrm>
        </p:spPr>
        <p:txBody>
          <a:bodyPr/>
          <a:lstStyle/>
          <a:p>
            <a:r>
              <a:rPr lang="en-US" dirty="0">
                <a:solidFill>
                  <a:srgbClr val="0078D4"/>
                </a:solidFill>
              </a:rPr>
              <a:t>Performance</a:t>
            </a:r>
            <a:br>
              <a:rPr lang="en-US" dirty="0">
                <a:solidFill>
                  <a:srgbClr val="0078D4"/>
                </a:solidFill>
              </a:rPr>
            </a:br>
            <a:r>
              <a:rPr lang="en-US" dirty="0">
                <a:solidFill>
                  <a:srgbClr val="0078D4"/>
                </a:solidFill>
              </a:rPr>
              <a:t>Benchmark</a:t>
            </a:r>
          </a:p>
        </p:txBody>
      </p:sp>
      <p:pic>
        <p:nvPicPr>
          <p:cNvPr id="2050" name="Picture 2" descr="thumbnail image 2 of blog post titled &#10; &#10; &#10;  &#10; &#10; &#10; &#10;    &#10;  &#10;   &#10;    &#10;      &#10;       New Storage Providers for Azure Durable Functions&#10;       &#10;      &#10;     &#10;   &#10;  &#10; &#10;   &#10; &#10; &#10; &#10; &#10; &#10;">
            <a:extLst>
              <a:ext uri="{FF2B5EF4-FFF2-40B4-BE49-F238E27FC236}">
                <a16:creationId xmlns:a16="http://schemas.microsoft.com/office/drawing/2014/main" id="{2AD8DDEA-2C03-403A-9363-92A3730D3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176" y="457200"/>
            <a:ext cx="7349673" cy="5390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B72EC6F2-0126-44DE-85EE-BBF28404E976}"/>
              </a:ext>
            </a:extLst>
          </p:cNvPr>
          <p:cNvSpPr>
            <a:spLocks noGrp="1"/>
          </p:cNvSpPr>
          <p:nvPr>
            <p:ph type="body" sz="quarter" idx="10"/>
          </p:nvPr>
        </p:nvSpPr>
        <p:spPr>
          <a:xfrm>
            <a:off x="588263" y="6069106"/>
            <a:ext cx="11288586" cy="492443"/>
          </a:xfrm>
        </p:spPr>
        <p:txBody>
          <a:bodyPr/>
          <a:lstStyle/>
          <a:p>
            <a:r>
              <a:rPr lang="en-US" sz="1600" dirty="0">
                <a:solidFill>
                  <a:srgbClr val="333333"/>
                </a:solidFill>
                <a:latin typeface="SegoeUI"/>
              </a:rPr>
              <a:t>S</a:t>
            </a:r>
            <a:r>
              <a:rPr lang="en-US" sz="1600" b="0" i="0" dirty="0">
                <a:solidFill>
                  <a:srgbClr val="333333"/>
                </a:solidFill>
                <a:effectLst/>
                <a:latin typeface="SegoeUI"/>
              </a:rPr>
              <a:t>ingle Azure Event Hubs </a:t>
            </a:r>
            <a:r>
              <a:rPr lang="en-US" sz="1600" b="0" i="0" u="sng" dirty="0">
                <a:solidFill>
                  <a:srgbClr val="146CAC"/>
                </a:solidFill>
                <a:effectLst/>
                <a:latin typeface="SegoeUI"/>
                <a:hlinkClick r:id="rId4"/>
              </a:rPr>
              <a:t>throughput unit</a:t>
            </a:r>
            <a:r>
              <a:rPr lang="en-US" sz="1600" b="0" i="0" dirty="0">
                <a:solidFill>
                  <a:srgbClr val="333333"/>
                </a:solidFill>
                <a:effectLst/>
                <a:latin typeface="SegoeUI"/>
              </a:rPr>
              <a:t> (1 TU), costing approximately $22/month USD on the </a:t>
            </a:r>
            <a:r>
              <a:rPr lang="en-US" sz="1600" b="0" i="0" u="sng" dirty="0">
                <a:solidFill>
                  <a:srgbClr val="146CAC"/>
                </a:solidFill>
                <a:effectLst/>
                <a:latin typeface="SegoeUI"/>
                <a:hlinkClick r:id="rId5"/>
              </a:rPr>
              <a:t>Standard plan</a:t>
            </a:r>
            <a:r>
              <a:rPr lang="en-US" sz="1600" u="sng" dirty="0">
                <a:solidFill>
                  <a:srgbClr val="333333"/>
                </a:solidFill>
                <a:latin typeface="SegoeUI"/>
              </a:rPr>
              <a:t>,</a:t>
            </a:r>
            <a:r>
              <a:rPr lang="en-US" sz="1600" b="0" i="0" dirty="0">
                <a:solidFill>
                  <a:srgbClr val="333333"/>
                </a:solidFill>
                <a:effectLst/>
                <a:latin typeface="SegoeUI"/>
              </a:rPr>
              <a:t> running a simple function-chaining sample with 5 activity calls running on the </a:t>
            </a:r>
            <a:r>
              <a:rPr lang="en-US" sz="1600" b="0" i="0" u="sng" dirty="0">
                <a:solidFill>
                  <a:srgbClr val="146CAC"/>
                </a:solidFill>
                <a:effectLst/>
                <a:latin typeface="SegoeUI"/>
                <a:hlinkClick r:id="rId6"/>
              </a:rPr>
              <a:t>Azure Functions Elastic Premium</a:t>
            </a:r>
            <a:r>
              <a:rPr lang="en-US" sz="1600" b="0" i="0" dirty="0">
                <a:solidFill>
                  <a:srgbClr val="333333"/>
                </a:solidFill>
                <a:effectLst/>
                <a:latin typeface="SegoeUI"/>
              </a:rPr>
              <a:t> plan.</a:t>
            </a:r>
            <a:endParaRPr lang="en-US" sz="1600" dirty="0"/>
          </a:p>
        </p:txBody>
      </p:sp>
    </p:spTree>
    <p:extLst>
      <p:ext uri="{BB962C8B-B14F-4D97-AF65-F5344CB8AC3E}">
        <p14:creationId xmlns:p14="http://schemas.microsoft.com/office/powerpoint/2010/main" val="3072992946"/>
      </p:ext>
    </p:extLst>
  </p:cSld>
  <p:clrMapOvr>
    <a:masterClrMapping/>
  </p:clrMapOvr>
  <p:transition>
    <p:fade/>
  </p:transition>
</p:sld>
</file>

<file path=ppt/theme/theme1.xml><?xml version="1.0" encoding="utf-8"?>
<a:theme xmlns:a="http://schemas.openxmlformats.org/drawingml/2006/main" name="MS_Build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4791E716-4318-4E6E-9C11-3FA7798110AB}"/>
    </a:ext>
  </a:extLst>
</a:theme>
</file>

<file path=ppt/theme/theme2.xml><?xml version="1.0" encoding="utf-8"?>
<a:theme xmlns:a="http://schemas.openxmlformats.org/drawingml/2006/main" name="White Template">
  <a:themeElements>
    <a:clrScheme name="Custom 3">
      <a:dk1>
        <a:srgbClr val="000000"/>
      </a:dk1>
      <a:lt1>
        <a:srgbClr val="FFFFFF"/>
      </a:lt1>
      <a:dk2>
        <a:srgbClr val="243A5E"/>
      </a:dk2>
      <a:lt2>
        <a:srgbClr val="E6E6E6"/>
      </a:lt2>
      <a:accent1>
        <a:srgbClr val="0078D4"/>
      </a:accent1>
      <a:accent2>
        <a:srgbClr val="50E6FF"/>
      </a:accent2>
      <a:accent3>
        <a:srgbClr val="D83B01"/>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Build_2021_Social" id="{B4EE798B-9AB9-C54C-BE76-73096640EEB4}" vid="{612C858B-4B4C-C64E-8832-B6D3627AF9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2199</TotalTime>
  <Words>1365</Words>
  <Application>Microsoft Office PowerPoint</Application>
  <PresentationFormat>Widescreen</PresentationFormat>
  <Paragraphs>183</Paragraphs>
  <Slides>22</Slides>
  <Notes>13</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Century Gothic</vt:lpstr>
      <vt:lpstr>Consolas</vt:lpstr>
      <vt:lpstr>Segoe UI</vt:lpstr>
      <vt:lpstr>Segoe UI Semibold</vt:lpstr>
      <vt:lpstr>SegoeUI</vt:lpstr>
      <vt:lpstr>Wingdings</vt:lpstr>
      <vt:lpstr>MS_Build_White Template</vt:lpstr>
      <vt:lpstr>White Template</vt:lpstr>
      <vt:lpstr>PowerPoint Presentation</vt:lpstr>
      <vt:lpstr>Best of Build 2021: Azure Functions</vt:lpstr>
      <vt:lpstr>Agenda</vt:lpstr>
      <vt:lpstr>Announcements at Build 2021</vt:lpstr>
      <vt:lpstr>Durable Functions in 30 seconds</vt:lpstr>
      <vt:lpstr>New Storage Providers</vt:lpstr>
      <vt:lpstr>Limitations of Azure Storage Provider</vt:lpstr>
      <vt:lpstr>Introducing “Netherite”</vt:lpstr>
      <vt:lpstr>Performance Benchmark</vt:lpstr>
      <vt:lpstr>Introducing SQL Server Provider</vt:lpstr>
      <vt:lpstr>Demo: Configuring alternate storage providers</vt:lpstr>
      <vt:lpstr>Choosing the right storage option </vt:lpstr>
      <vt:lpstr>Wrap up</vt:lpstr>
      <vt:lpstr>Let’s Connect</vt:lpstr>
      <vt:lpstr>References</vt:lpstr>
      <vt:lpstr>PowerPoint Presentation</vt:lpstr>
      <vt:lpstr>PowerPoint Presentation</vt:lpstr>
      <vt:lpstr>Text layout (without bullet points)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Vuong</dc:creator>
  <cp:lastModifiedBy>Callon Campbell</cp:lastModifiedBy>
  <cp:revision>3</cp:revision>
  <dcterms:created xsi:type="dcterms:W3CDTF">2021-07-12T23:29:20Z</dcterms:created>
  <dcterms:modified xsi:type="dcterms:W3CDTF">2021-07-15T23:11:21Z</dcterms:modified>
</cp:coreProperties>
</file>